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84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32918400" cy="21945600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6">
          <p15:clr>
            <a:srgbClr val="A4A3A4"/>
          </p15:clr>
        </p15:guide>
        <p15:guide id="2" pos="220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D764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3E7B63-53C5-678A-3F77-276397826FAA}" v="5" dt="2025-09-04T20:05:48.070"/>
  </p1510:revLst>
</p1510:revInfo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60" autoAdjust="0"/>
    <p:restoredTop sz="94676" autoAdjust="0"/>
  </p:normalViewPr>
  <p:slideViewPr>
    <p:cSldViewPr>
      <p:cViewPr varScale="1">
        <p:scale>
          <a:sx n="20" d="100"/>
          <a:sy n="20" d="100"/>
        </p:scale>
        <p:origin x="1460" y="84"/>
      </p:cViewPr>
      <p:guideLst>
        <p:guide orient="horz" pos="691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270" y="-90"/>
      </p:cViewPr>
      <p:guideLst>
        <p:guide orient="horz" pos="2926"/>
        <p:guide pos="22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6CDD7-09B6-4BB3-9069-2B95837CCCB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3325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7163" y="8823325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79BA33-46DD-4DE6-9BEC-D9D96B7B7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740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FA8FA6-A0F0-7340-8BBC-42259316CE2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162050"/>
            <a:ext cx="4702175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70400"/>
            <a:ext cx="5603875" cy="3659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163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39A55D-DE25-A342-B125-EA8537BD0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309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03312-DD40-BEBA-5D93-6AE0657BEE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14800" y="3591562"/>
            <a:ext cx="24688800" cy="7640320"/>
          </a:xfrm>
        </p:spPr>
        <p:txBody>
          <a:bodyPr anchor="b"/>
          <a:lstStyle>
            <a:lvl1pPr algn="ctr">
              <a:defRPr sz="16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C3144A-E876-E3FA-3DE8-5FC6347E74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6480"/>
            </a:lvl1pPr>
            <a:lvl2pPr marL="1234440" indent="0" algn="ctr">
              <a:buNone/>
              <a:defRPr sz="5400"/>
            </a:lvl2pPr>
            <a:lvl3pPr marL="2468880" indent="0" algn="ctr">
              <a:buNone/>
              <a:defRPr sz="4860"/>
            </a:lvl3pPr>
            <a:lvl4pPr marL="3703320" indent="0" algn="ctr">
              <a:buNone/>
              <a:defRPr sz="4320"/>
            </a:lvl4pPr>
            <a:lvl5pPr marL="4937760" indent="0" algn="ctr">
              <a:buNone/>
              <a:defRPr sz="4320"/>
            </a:lvl5pPr>
            <a:lvl6pPr marL="6172200" indent="0" algn="ctr">
              <a:buNone/>
              <a:defRPr sz="4320"/>
            </a:lvl6pPr>
            <a:lvl7pPr marL="7406640" indent="0" algn="ctr">
              <a:buNone/>
              <a:defRPr sz="4320"/>
            </a:lvl7pPr>
            <a:lvl8pPr marL="8641080" indent="0" algn="ctr">
              <a:buNone/>
              <a:defRPr sz="4320"/>
            </a:lvl8pPr>
            <a:lvl9pPr marL="9875520" indent="0" algn="ctr">
              <a:buNone/>
              <a:defRPr sz="43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2B1F2-6826-7A8B-3BD4-4F18BE234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C7BEA-920E-CB95-3DEE-ABC4D55A0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D0B83-42C9-6F54-9169-3F4CD7335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358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2DF6F-9F16-12D5-697A-6C3D66D5D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7C807A-95C9-0C9E-B8AD-0884A4AA3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234690-D883-A941-B214-EF280AF96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0F58F-7B25-052B-222A-6C0F1D37D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11BDB-FC88-6A6D-3F48-C154C97B5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80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58759E-BDF0-2D2C-0D37-2BEDA69CEA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3557230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3585A1-2AFD-0425-4455-B10A60914B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63140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F6C64-76A9-48F1-E3F5-1FF448466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2BD12-62DE-B8B2-BCCC-E38AAC9C3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C587A-DD90-F436-8376-7F142A645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935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32369760" y="0"/>
            <a:ext cx="548640" cy="21945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971" tIns="24486" rIns="48971" bIns="24486"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-2" y="0"/>
            <a:ext cx="548640" cy="21945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971" tIns="24486" rIns="48971" bIns="24486"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32918400" cy="2743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971" tIns="24486" rIns="48971" bIns="24486"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0" y="19202400"/>
            <a:ext cx="32918400" cy="2743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971" tIns="24486" rIns="48971" bIns="24486"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08200" y="21677939"/>
            <a:ext cx="5297435" cy="18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722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E0AB3-3747-EF96-BA9B-10B5BFF69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E89C1-54E0-3824-0117-58BC80D72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1EA76-0CDB-5BAA-CEA2-1D8F4F7BC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ACCE6-6C91-7C2F-A58E-39BB71EAF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4AFE4-FC46-7506-895E-0EC2BEAF3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746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18762-45B6-F953-B625-610CC48B0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995" y="5471163"/>
            <a:ext cx="28392120" cy="9128758"/>
          </a:xfrm>
        </p:spPr>
        <p:txBody>
          <a:bodyPr anchor="b"/>
          <a:lstStyle>
            <a:lvl1pPr>
              <a:defRPr sz="16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08C834-43B1-DE1F-EAB7-45A069CD0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5995" y="14686283"/>
            <a:ext cx="28392120" cy="4800598"/>
          </a:xfrm>
        </p:spPr>
        <p:txBody>
          <a:bodyPr/>
          <a:lstStyle>
            <a:lvl1pPr marL="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1pPr>
            <a:lvl2pPr marL="123444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2pPr>
            <a:lvl3pPr marL="2468880" indent="0">
              <a:buNone/>
              <a:defRPr sz="4860">
                <a:solidFill>
                  <a:schemeClr val="tx1">
                    <a:tint val="75000"/>
                  </a:schemeClr>
                </a:solidFill>
              </a:defRPr>
            </a:lvl3pPr>
            <a:lvl4pPr marL="370332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4pPr>
            <a:lvl5pPr marL="49377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5pPr>
            <a:lvl6pPr marL="617220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6pPr>
            <a:lvl7pPr marL="740664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7pPr>
            <a:lvl8pPr marL="864108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8pPr>
            <a:lvl9pPr marL="987552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8C497-C045-0E61-1635-D03AF44AD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74402-E000-9679-933A-4A4E7E3B8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FEBBC-0191-2968-FBF1-FCF4DC359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09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90445-E409-83ED-7D4D-FCFE8810F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85480-0F7C-8FA6-6455-E0BA7BD247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73F7A8-EA24-835E-9C2B-F032B4801F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01FB0F-0C8C-8E63-F362-DE6975637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A0B9F8-386D-DB8A-C9D8-B3D1F2AC4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AA17CE-BCBD-2F81-2E33-115DD6B65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5764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3830D-A0BA-A1D1-D027-DC5FA0E3A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428" y="1168401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6AF47E-781D-D532-E757-3FA82F9CC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67429" y="5379722"/>
            <a:ext cx="13926025" cy="2636518"/>
          </a:xfr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F6ED9F-52AF-102E-9375-DDDEC6E266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67429" y="8016240"/>
            <a:ext cx="13926025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BFA0F8-80F7-6F09-60DA-EA7884B9A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664940" y="5379722"/>
            <a:ext cx="13994608" cy="2636518"/>
          </a:xfrm>
        </p:spPr>
        <p:txBody>
          <a:bodyPr anchor="b"/>
          <a:lstStyle>
            <a:lvl1pPr marL="0" indent="0">
              <a:buNone/>
              <a:defRPr sz="648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60" b="1"/>
            </a:lvl3pPr>
            <a:lvl4pPr marL="3703320" indent="0">
              <a:buNone/>
              <a:defRPr sz="4320" b="1"/>
            </a:lvl4pPr>
            <a:lvl5pPr marL="4937760" indent="0">
              <a:buNone/>
              <a:defRPr sz="4320" b="1"/>
            </a:lvl5pPr>
            <a:lvl6pPr marL="6172200" indent="0">
              <a:buNone/>
              <a:defRPr sz="4320" b="1"/>
            </a:lvl6pPr>
            <a:lvl7pPr marL="7406640" indent="0">
              <a:buNone/>
              <a:defRPr sz="4320" b="1"/>
            </a:lvl7pPr>
            <a:lvl8pPr marL="8641080" indent="0">
              <a:buNone/>
              <a:defRPr sz="4320" b="1"/>
            </a:lvl8pPr>
            <a:lvl9pPr marL="9875520" indent="0">
              <a:buNone/>
              <a:defRPr sz="4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11240D-8D1E-9695-A9EB-419DEA390B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664940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D48F6D-3E0B-0C3A-F620-A00C5AF14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484E36-0592-2C72-BFC1-C7796805A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FF2191-DD21-0D63-DB50-1311DD2A9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799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2C8F4-1DF6-104A-8F89-E6988EF92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C6A61F-AE1B-8E7B-4C89-4C87B409D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35433E-8DD7-7231-A602-2CFB259E9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3B8BA7-9BBF-4B24-BF0E-029115C0A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82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CBAA5-22D6-2A6D-95DC-0716D42A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B92EF0-71C4-DED0-87E7-EFFBEC066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C5B6EE-8B68-09D5-A3EE-F4B6DED3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60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BC886-F9BB-0113-3A64-F85915FA0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429" y="1463040"/>
            <a:ext cx="10617040" cy="5120640"/>
          </a:xfrm>
        </p:spPr>
        <p:txBody>
          <a:bodyPr anchor="b"/>
          <a:lstStyle>
            <a:lvl1pPr>
              <a:defRPr sz="86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9A1AC-34BD-61ED-72B1-5CCF52915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4608" y="3159762"/>
            <a:ext cx="16664940" cy="15595600"/>
          </a:xfrm>
        </p:spPr>
        <p:txBody>
          <a:bodyPr/>
          <a:lstStyle>
            <a:lvl1pPr>
              <a:defRPr sz="8640"/>
            </a:lvl1pPr>
            <a:lvl2pPr>
              <a:defRPr sz="7560"/>
            </a:lvl2pPr>
            <a:lvl3pPr>
              <a:defRPr sz="648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2E3AC0-0361-C59B-9F94-0236A0D24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429" y="6583680"/>
            <a:ext cx="10617040" cy="12197082"/>
          </a:xfr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CE5E40-975E-538F-2948-31F2331A2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DAE77-40A6-15A1-A41C-488567A7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FD7504-9A67-7446-92F5-7D924B6A4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1247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7B10A-7ED1-A08B-88E4-54960B15B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429" y="1463040"/>
            <a:ext cx="10617040" cy="5120640"/>
          </a:xfrm>
        </p:spPr>
        <p:txBody>
          <a:bodyPr anchor="b"/>
          <a:lstStyle>
            <a:lvl1pPr>
              <a:defRPr sz="86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1A609F-4AD4-AE2F-5358-6CE5A9DFB5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994608" y="3159762"/>
            <a:ext cx="16664940" cy="15595600"/>
          </a:xfrm>
        </p:spPr>
        <p:txBody>
          <a:bodyPr/>
          <a:lstStyle>
            <a:lvl1pPr marL="0" indent="0">
              <a:buNone/>
              <a:defRPr sz="8640"/>
            </a:lvl1pPr>
            <a:lvl2pPr marL="1234440" indent="0">
              <a:buNone/>
              <a:defRPr sz="7560"/>
            </a:lvl2pPr>
            <a:lvl3pPr marL="2468880" indent="0">
              <a:buNone/>
              <a:defRPr sz="6480"/>
            </a:lvl3pPr>
            <a:lvl4pPr marL="3703320" indent="0">
              <a:buNone/>
              <a:defRPr sz="5400"/>
            </a:lvl4pPr>
            <a:lvl5pPr marL="4937760" indent="0">
              <a:buNone/>
              <a:defRPr sz="5400"/>
            </a:lvl5pPr>
            <a:lvl6pPr marL="6172200" indent="0">
              <a:buNone/>
              <a:defRPr sz="5400"/>
            </a:lvl6pPr>
            <a:lvl7pPr marL="7406640" indent="0">
              <a:buNone/>
              <a:defRPr sz="5400"/>
            </a:lvl7pPr>
            <a:lvl8pPr marL="8641080" indent="0">
              <a:buNone/>
              <a:defRPr sz="5400"/>
            </a:lvl8pPr>
            <a:lvl9pPr marL="9875520" indent="0">
              <a:buNone/>
              <a:defRPr sz="54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21FD94-C8BD-1FD7-5142-767E4CE61F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429" y="6583680"/>
            <a:ext cx="10617040" cy="12197082"/>
          </a:xfrm>
        </p:spPr>
        <p:txBody>
          <a:bodyPr/>
          <a:lstStyle>
            <a:lvl1pPr marL="0" indent="0">
              <a:buNone/>
              <a:defRPr sz="4320"/>
            </a:lvl1pPr>
            <a:lvl2pPr marL="1234440" indent="0">
              <a:buNone/>
              <a:defRPr sz="3780"/>
            </a:lvl2pPr>
            <a:lvl3pPr marL="2468880" indent="0">
              <a:buNone/>
              <a:defRPr sz="3240"/>
            </a:lvl3pPr>
            <a:lvl4pPr marL="3703320" indent="0">
              <a:buNone/>
              <a:defRPr sz="2700"/>
            </a:lvl4pPr>
            <a:lvl5pPr marL="4937760" indent="0">
              <a:buNone/>
              <a:defRPr sz="2700"/>
            </a:lvl5pPr>
            <a:lvl6pPr marL="6172200" indent="0">
              <a:buNone/>
              <a:defRPr sz="2700"/>
            </a:lvl6pPr>
            <a:lvl7pPr marL="7406640" indent="0">
              <a:buNone/>
              <a:defRPr sz="2700"/>
            </a:lvl7pPr>
            <a:lvl8pPr marL="8641080" indent="0">
              <a:buNone/>
              <a:defRPr sz="2700"/>
            </a:lvl8pPr>
            <a:lvl9pPr marL="9875520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43069C-035B-B5F3-069E-859878C87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875AC1-9EAA-FF9A-BD3F-F5224B8F9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ACD382-E25F-42BB-D173-B0F0E6549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205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86351A-A681-3AA2-362A-D14F5F9B4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3140" y="1168401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449DA6-C56C-FA0A-EA90-927A6D774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3A0A7-772E-25AF-7081-06443C921F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63140" y="20340322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230B6-74C5-63FF-F760-2F3B3F27B6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904220" y="20340322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1F6BA-C2F7-AB9F-D0C7-3AB7062564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248620" y="20340322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33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85" r:id="rId1"/>
    <p:sldLayoutId id="2147484486" r:id="rId2"/>
    <p:sldLayoutId id="2147484487" r:id="rId3"/>
    <p:sldLayoutId id="2147484488" r:id="rId4"/>
    <p:sldLayoutId id="2147484489" r:id="rId5"/>
    <p:sldLayoutId id="2147484490" r:id="rId6"/>
    <p:sldLayoutId id="2147484491" r:id="rId7"/>
    <p:sldLayoutId id="2147484492" r:id="rId8"/>
    <p:sldLayoutId id="2147484493" r:id="rId9"/>
    <p:sldLayoutId id="2147484494" r:id="rId10"/>
    <p:sldLayoutId id="2147484495" r:id="rId11"/>
    <p:sldLayoutId id="2147484483" r:id="rId12"/>
  </p:sldLayoutIdLst>
  <p:txStyles>
    <p:titleStyle>
      <a:lvl1pPr algn="l" defTabSz="2468880" rtl="0" eaLnBrk="1" latinLnBrk="0" hangingPunct="1">
        <a:lnSpc>
          <a:spcPct val="90000"/>
        </a:lnSpc>
        <a:spcBef>
          <a:spcPct val="0"/>
        </a:spcBef>
        <a:buNone/>
        <a:defRPr sz="118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7220" indent="-617220" algn="l" defTabSz="2468880" rtl="0" eaLnBrk="1" latinLnBrk="0" hangingPunct="1">
        <a:lnSpc>
          <a:spcPct val="90000"/>
        </a:lnSpc>
        <a:spcBef>
          <a:spcPts val="27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85166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555498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78942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802386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925830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10492740" indent="-617220" algn="l" defTabSz="246888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17220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740664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864108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9875520" algn="l" defTabSz="2468880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A4FDFB-5A43-C381-2475-414EDDBCA055}"/>
              </a:ext>
            </a:extLst>
          </p:cNvPr>
          <p:cNvGrpSpPr>
            <a:grpSpLocks noChangeAspect="1"/>
          </p:cNvGrpSpPr>
          <p:nvPr/>
        </p:nvGrpSpPr>
        <p:grpSpPr>
          <a:xfrm>
            <a:off x="1040674" y="3201334"/>
            <a:ext cx="9890760" cy="1180858"/>
            <a:chOff x="1066800" y="3124200"/>
            <a:chExt cx="9890760" cy="869317"/>
          </a:xfrm>
        </p:grpSpPr>
        <p:sp>
          <p:nvSpPr>
            <p:cNvPr id="10" name="Text Box 189"/>
            <p:cNvSpPr txBox="1">
              <a:spLocks noChangeAspect="1"/>
            </p:cNvSpPr>
            <p:nvPr/>
          </p:nvSpPr>
          <p:spPr bwMode="auto">
            <a:xfrm>
              <a:off x="1082040" y="3576011"/>
              <a:ext cx="9875520" cy="41750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</a:ln>
            <a:effectLst/>
          </p:spPr>
          <p:txBody>
            <a:bodyPr wrap="square" lIns="97942" tIns="97942" rIns="97942" bIns="97942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457200" lvl="1" indent="0"/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1066800" y="3124200"/>
              <a:ext cx="9890760" cy="48600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8971" tIns="24486" rIns="48971" bIns="24486" rtlCol="0" anchor="ctr"/>
            <a:lstStyle/>
            <a:p>
              <a:pPr algn="ctr"/>
              <a:r>
                <a:rPr lang="en-US" sz="3200" b="1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PROJECT GOALS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4A2F527-C231-957F-5619-15506B015A66}"/>
              </a:ext>
            </a:extLst>
          </p:cNvPr>
          <p:cNvGrpSpPr>
            <a:grpSpLocks/>
          </p:cNvGrpSpPr>
          <p:nvPr/>
        </p:nvGrpSpPr>
        <p:grpSpPr>
          <a:xfrm>
            <a:off x="11464294" y="3184090"/>
            <a:ext cx="10424160" cy="17399049"/>
            <a:chOff x="11464294" y="3184090"/>
            <a:chExt cx="10424160" cy="17399049"/>
          </a:xfrm>
        </p:grpSpPr>
        <p:sp>
          <p:nvSpPr>
            <p:cNvPr id="13" name="Text Box 192"/>
            <p:cNvSpPr txBox="1">
              <a:spLocks noChangeAspect="1"/>
            </p:cNvSpPr>
            <p:nvPr/>
          </p:nvSpPr>
          <p:spPr bwMode="auto">
            <a:xfrm>
              <a:off x="11464294" y="3888518"/>
              <a:ext cx="10424160" cy="1669462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</a:ln>
            <a:effectLst/>
          </p:spPr>
          <p:txBody>
            <a:bodyPr lIns="97942" tIns="97942" rIns="97942" bIns="97942" anchor="t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457200" lvl="1" indent="0">
                <a:spcAft>
                  <a:spcPts val="600"/>
                </a:spcAft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(Please choose between some or all of the categories to share accomplishments from this specific ESP project) </a:t>
              </a:r>
            </a:p>
            <a:p>
              <a:pPr marL="457200" lvl="1" indent="0">
                <a:spcAft>
                  <a:spcPts val="600"/>
                </a:spcAft>
              </a:pPr>
              <a:endParaRPr lang="en-US" sz="32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+mj-lt"/>
                <a:buAutoNum type="arabicPeriod"/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Institutional Identity</a:t>
              </a:r>
            </a:p>
            <a:p>
              <a:pPr marL="800100" lvl="1" indent="-342900">
                <a:buFont typeface="+mj-lt"/>
                <a:buAutoNum type="arabicPeriod"/>
              </a:pPr>
              <a:endParaRPr lang="en-US" sz="32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+mj-lt"/>
                <a:buAutoNum type="arabicPeriod"/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Culture Change</a:t>
              </a:r>
            </a:p>
            <a:p>
              <a:pPr marL="800100" lvl="1" indent="-342900">
                <a:buFont typeface="+mj-lt"/>
                <a:buAutoNum type="arabicPeriod"/>
              </a:pPr>
              <a:endParaRPr lang="en-US" sz="32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+mj-lt"/>
                <a:buAutoNum type="arabicPeriod"/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Leadership &amp; Governance</a:t>
              </a:r>
            </a:p>
            <a:p>
              <a:pPr marL="800100" lvl="1" indent="-342900">
                <a:buFont typeface="+mj-lt"/>
                <a:buAutoNum type="arabicPeriod"/>
              </a:pPr>
              <a:endParaRPr lang="en-US" sz="32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+mj-lt"/>
                <a:buAutoNum type="arabicPeriod"/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Strategic Alignment</a:t>
              </a:r>
            </a:p>
            <a:p>
              <a:pPr marL="800100" lvl="1" indent="-342900">
                <a:buFont typeface="+mj-lt"/>
                <a:buAutoNum type="arabicPeriod"/>
              </a:pPr>
              <a:endParaRPr lang="en-US" sz="32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+mj-lt"/>
                <a:buAutoNum type="arabicPeriod"/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Stakeholder Engagement</a:t>
              </a:r>
            </a:p>
            <a:p>
              <a:pPr marL="800100" lvl="1" indent="-342900">
                <a:buFont typeface="+mj-lt"/>
                <a:buAutoNum type="arabicPeriod"/>
              </a:pPr>
              <a:endParaRPr lang="en-US" sz="32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+mj-lt"/>
                <a:buAutoNum type="arabicPeriod"/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Data Infrastructure &amp; Agency</a:t>
              </a:r>
            </a:p>
            <a:p>
              <a:pPr marL="800100" lvl="1" indent="-342900">
                <a:buFont typeface="+mj-lt"/>
                <a:buAutoNum type="arabicPeriod"/>
              </a:pPr>
              <a:endParaRPr lang="en-US" sz="32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+mj-lt"/>
                <a:buAutoNum type="arabicPeriod"/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Sustainable Resources</a:t>
              </a:r>
            </a:p>
            <a:p>
              <a:pPr marL="800100" lvl="1" indent="-342900">
                <a:buFont typeface="+mj-lt"/>
                <a:buAutoNum type="arabicPeriod"/>
              </a:pPr>
              <a:endParaRPr lang="en-US" sz="32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+mj-lt"/>
                <a:buAutoNum type="arabicPeriod"/>
              </a:pPr>
              <a:r>
                <a:rPr lang="en-US" sz="3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Assessment &amp; Continuous Improvement</a:t>
              </a: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457200" lvl="1" indent="0"/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457200" lvl="1" indent="0"/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800100" lvl="1" indent="-342900">
                <a:buFont typeface="Arial" charset="0"/>
                <a:buChar char="•"/>
              </a:pPr>
              <a:endParaRPr lang="en-US" sz="18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Rectangle 33"/>
            <p:cNvSpPr>
              <a:spLocks noChangeAspect="1"/>
            </p:cNvSpPr>
            <p:nvPr/>
          </p:nvSpPr>
          <p:spPr>
            <a:xfrm>
              <a:off x="11464294" y="3184090"/>
              <a:ext cx="10424160" cy="6774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8971" tIns="24486" rIns="48971" bIns="24486" rtlCol="0" anchor="ctr"/>
            <a:lstStyle/>
            <a:p>
              <a:pPr algn="ctr"/>
              <a:r>
                <a:rPr lang="en-US" sz="3200" b="1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 ACCOMPLISHMENTS TO DATE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34A9D2B-5685-F7AD-B2D5-AFBB8492A18E}"/>
              </a:ext>
            </a:extLst>
          </p:cNvPr>
          <p:cNvGrpSpPr>
            <a:grpSpLocks noChangeAspect="1"/>
          </p:cNvGrpSpPr>
          <p:nvPr/>
        </p:nvGrpSpPr>
        <p:grpSpPr>
          <a:xfrm>
            <a:off x="22215892" y="3208122"/>
            <a:ext cx="9875570" cy="1139654"/>
            <a:chOff x="22463760" y="3189908"/>
            <a:chExt cx="9875570" cy="930976"/>
          </a:xfrm>
        </p:grpSpPr>
        <p:sp>
          <p:nvSpPr>
            <p:cNvPr id="12" name="Text Box 191"/>
            <p:cNvSpPr txBox="1">
              <a:spLocks noChangeAspect="1"/>
            </p:cNvSpPr>
            <p:nvPr/>
          </p:nvSpPr>
          <p:spPr bwMode="auto">
            <a:xfrm>
              <a:off x="22463760" y="3657600"/>
              <a:ext cx="9875520" cy="4632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</a:ln>
            <a:effectLst/>
          </p:spPr>
          <p:txBody>
            <a:bodyPr wrap="square" lIns="97942" tIns="97942" rIns="97942" bIns="97942" anchor="t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800100" lvl="1" indent="-342900">
                <a:spcAft>
                  <a:spcPts val="600"/>
                </a:spcAft>
                <a:buFont typeface="Arial" charset="0"/>
                <a:buChar char="•"/>
              </a:pPr>
              <a:endParaRPr lang="en-US" sz="2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Rectangle 34"/>
            <p:cNvSpPr>
              <a:spLocks noChangeAspect="1"/>
            </p:cNvSpPr>
            <p:nvPr/>
          </p:nvSpPr>
          <p:spPr>
            <a:xfrm>
              <a:off x="22463760" y="3189908"/>
              <a:ext cx="9875570" cy="46769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8971" tIns="24486" rIns="48971" bIns="24486" rtlCol="0" anchor="ctr"/>
            <a:lstStyle/>
            <a:p>
              <a:pPr algn="ctr"/>
              <a:r>
                <a:rPr lang="en-US" sz="3200" b="1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LESSONS LEARNED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248A67BC-B898-C4D8-DCE4-1DB9DCAA037D}"/>
              </a:ext>
            </a:extLst>
          </p:cNvPr>
          <p:cNvGrpSpPr>
            <a:grpSpLocks noChangeAspect="1"/>
          </p:cNvGrpSpPr>
          <p:nvPr/>
        </p:nvGrpSpPr>
        <p:grpSpPr>
          <a:xfrm>
            <a:off x="1055914" y="14173200"/>
            <a:ext cx="9890760" cy="1192272"/>
            <a:chOff x="1055914" y="12043301"/>
            <a:chExt cx="9890760" cy="1475291"/>
          </a:xfrm>
        </p:grpSpPr>
        <p:sp>
          <p:nvSpPr>
            <p:cNvPr id="11" name="Text Box 190"/>
            <p:cNvSpPr txBox="1">
              <a:spLocks noChangeAspect="1"/>
            </p:cNvSpPr>
            <p:nvPr/>
          </p:nvSpPr>
          <p:spPr bwMode="auto">
            <a:xfrm>
              <a:off x="1055914" y="12816839"/>
              <a:ext cx="9875520" cy="70175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</a:ln>
            <a:effectLst/>
          </p:spPr>
          <p:txBody>
            <a:bodyPr lIns="97942" tIns="97942" rIns="97942" bIns="97942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800100" lvl="1" indent="-34290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" name="Rectangle 40"/>
            <p:cNvSpPr>
              <a:spLocks noChangeAspect="1"/>
            </p:cNvSpPr>
            <p:nvPr/>
          </p:nvSpPr>
          <p:spPr>
            <a:xfrm>
              <a:off x="1055914" y="12043301"/>
              <a:ext cx="9890760" cy="7780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8971" tIns="24486" rIns="48971" bIns="24486" rtlCol="0" anchor="ctr"/>
            <a:lstStyle/>
            <a:p>
              <a:pPr algn="ctr"/>
              <a:r>
                <a:rPr lang="en-US" sz="3200" b="1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METRICS AND DATA</a:t>
              </a:r>
            </a:p>
          </p:txBody>
        </p:sp>
      </p:grpSp>
      <p:sp>
        <p:nvSpPr>
          <p:cNvPr id="4" name="Text Box 122"/>
          <p:cNvSpPr txBox="1">
            <a:spLocks noGrp="1" noRot="1" noChangeAspect="1" noMove="1" noResize="1" noEditPoints="1" noAdjustHandles="1" noChangeArrowheads="1" noChangeShapeType="1"/>
          </p:cNvSpPr>
          <p:nvPr/>
        </p:nvSpPr>
        <p:spPr bwMode="auto">
          <a:xfrm>
            <a:off x="6743700" y="466033"/>
            <a:ext cx="19431000" cy="2218041"/>
          </a:xfrm>
          <a:prstGeom prst="rect">
            <a:avLst/>
          </a:prstGeom>
          <a:solidFill>
            <a:schemeClr val="accent2">
              <a:alpha val="0"/>
            </a:schemeClr>
          </a:solidFill>
          <a:ln>
            <a:noFill/>
          </a:ln>
          <a:effectLst/>
        </p:spPr>
        <p:txBody>
          <a:bodyPr wrap="square" lIns="97942" tIns="244855" rIns="97942" bIns="244855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800" b="1" dirty="0">
                <a:latin typeface="+mn-lt"/>
              </a:rPr>
              <a:t>The University of Texas at X</a:t>
            </a:r>
          </a:p>
          <a:p>
            <a:pPr algn="ctr" eaLnBrk="1" hangingPunct="1"/>
            <a:endParaRPr lang="en-US" sz="2800" b="1" dirty="0">
              <a:latin typeface="+mn-lt"/>
            </a:endParaRPr>
          </a:p>
          <a:p>
            <a:pPr algn="ctr" eaLnBrk="1" hangingPunct="1"/>
            <a:r>
              <a:rPr lang="en-US" sz="3600" b="1" dirty="0">
                <a:latin typeface="+mn-lt"/>
              </a:rPr>
              <a:t>Phase X Project: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EDEB1D2-3C67-DBEF-9CB2-4BEA7AD7854F}"/>
              </a:ext>
            </a:extLst>
          </p:cNvPr>
          <p:cNvGrpSpPr>
            <a:grpSpLocks noChangeAspect="1"/>
          </p:cNvGrpSpPr>
          <p:nvPr/>
        </p:nvGrpSpPr>
        <p:grpSpPr>
          <a:xfrm>
            <a:off x="1033984" y="7842363"/>
            <a:ext cx="9875557" cy="1056192"/>
            <a:chOff x="1033925" y="7849192"/>
            <a:chExt cx="9899548" cy="616376"/>
          </a:xfrm>
        </p:grpSpPr>
        <p:sp>
          <p:nvSpPr>
            <p:cNvPr id="21" name="Text Box 189">
              <a:extLst>
                <a:ext uri="{FF2B5EF4-FFF2-40B4-BE49-F238E27FC236}">
                  <a16:creationId xmlns:a16="http://schemas.microsoft.com/office/drawing/2014/main" id="{6D49BC2F-6C75-3632-145F-6523C696E382}"/>
                </a:ext>
              </a:extLst>
            </p:cNvPr>
            <p:cNvSpPr txBox="1">
              <a:spLocks noChangeAspect="1"/>
            </p:cNvSpPr>
            <p:nvPr/>
          </p:nvSpPr>
          <p:spPr bwMode="auto">
            <a:xfrm>
              <a:off x="1033925" y="8134601"/>
              <a:ext cx="9899548" cy="33096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</a:ln>
            <a:effectLst/>
          </p:spPr>
          <p:txBody>
            <a:bodyPr wrap="square" lIns="97942" tIns="97942" rIns="97942" bIns="97942" anchor="t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800100" lvl="1" indent="-34290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AC36AD5-B486-C434-111B-89437F918A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33925" y="7849192"/>
              <a:ext cx="9899511" cy="3096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8971" tIns="24486" rIns="48971" bIns="24486" rtlCol="0" anchor="ctr"/>
            <a:lstStyle/>
            <a:p>
              <a:pPr algn="ctr"/>
              <a:r>
                <a:rPr lang="en-US" sz="3200" b="1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TEAM MEMBERS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82D08E4-8E8E-E880-4D14-9A6CA76CB147}"/>
              </a:ext>
            </a:extLst>
          </p:cNvPr>
          <p:cNvGrpSpPr>
            <a:grpSpLocks noChangeAspect="1"/>
          </p:cNvGrpSpPr>
          <p:nvPr/>
        </p:nvGrpSpPr>
        <p:grpSpPr>
          <a:xfrm>
            <a:off x="22195110" y="13200424"/>
            <a:ext cx="9875520" cy="1210937"/>
            <a:chOff x="1055914" y="12043302"/>
            <a:chExt cx="9875520" cy="1454946"/>
          </a:xfrm>
        </p:grpSpPr>
        <p:sp>
          <p:nvSpPr>
            <p:cNvPr id="19" name="Text Box 190">
              <a:extLst>
                <a:ext uri="{FF2B5EF4-FFF2-40B4-BE49-F238E27FC236}">
                  <a16:creationId xmlns:a16="http://schemas.microsoft.com/office/drawing/2014/main" id="{551E04CC-64EA-37FD-A1B5-F1FBB13CEB5B}"/>
                </a:ext>
              </a:extLst>
            </p:cNvPr>
            <p:cNvSpPr txBox="1">
              <a:spLocks noChangeAspect="1"/>
            </p:cNvSpPr>
            <p:nvPr/>
          </p:nvSpPr>
          <p:spPr bwMode="auto">
            <a:xfrm>
              <a:off x="1055914" y="12816840"/>
              <a:ext cx="9875520" cy="6814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</a:ln>
            <a:effectLst/>
          </p:spPr>
          <p:txBody>
            <a:bodyPr wrap="square" lIns="97942" tIns="97942" rIns="97942" bIns="97942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800100" lvl="1" indent="-342900">
                <a:spcAft>
                  <a:spcPts val="600"/>
                </a:spcAft>
                <a:buFont typeface="Arial" charset="0"/>
                <a:buChar char="•"/>
              </a:pPr>
              <a:endParaRPr lang="en-US" sz="2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454D45C-C596-DCC0-C530-98650888CFC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55914" y="12043302"/>
              <a:ext cx="9875520" cy="77683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8971" tIns="24486" rIns="48971" bIns="24486" rtlCol="0" anchor="ctr"/>
            <a:lstStyle/>
            <a:p>
              <a:pPr algn="ctr"/>
              <a:r>
                <a:rPr lang="en-US" sz="3200" b="1" dirty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OUTPUTS AND OUTCOMES IN ACTION PLAN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3BFBFA3-1A9D-7A81-1A71-A2ED77F03392}"/>
              </a:ext>
            </a:extLst>
          </p:cNvPr>
          <p:cNvSpPr txBox="1"/>
          <p:nvPr/>
        </p:nvSpPr>
        <p:spPr>
          <a:xfrm>
            <a:off x="26174700" y="908617"/>
            <a:ext cx="50228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Insert Logo</a:t>
            </a:r>
          </a:p>
        </p:txBody>
      </p:sp>
      <p:pic>
        <p:nvPicPr>
          <p:cNvPr id="6" name="Picture 5" descr="A close up of a logo&#10;&#10;AI-generated content may be incorrect.">
            <a:extLst>
              <a:ext uri="{FF2B5EF4-FFF2-40B4-BE49-F238E27FC236}">
                <a16:creationId xmlns:a16="http://schemas.microsoft.com/office/drawing/2014/main" id="{06F839C3-981F-3D95-A2B5-488917ADF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241" y="735524"/>
            <a:ext cx="11348674" cy="1945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25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89761b2-8f08-4bcc-9acf-1fb85be6f2a9">
      <Terms xmlns="http://schemas.microsoft.com/office/infopath/2007/PartnerControls"/>
    </lcf76f155ced4ddcb4097134ff3c332f>
    <TaxCatchAll xmlns="b77d7b96-a94e-42a1-a155-c47dba376fd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15D35725017446AC5BF451A277C2F7" ma:contentTypeVersion="12" ma:contentTypeDescription="Create a new document." ma:contentTypeScope="" ma:versionID="b4c99bef545923b5d561ee0da9bfcaab">
  <xsd:schema xmlns:xsd="http://www.w3.org/2001/XMLSchema" xmlns:xs="http://www.w3.org/2001/XMLSchema" xmlns:p="http://schemas.microsoft.com/office/2006/metadata/properties" xmlns:ns2="789761b2-8f08-4bcc-9acf-1fb85be6f2a9" xmlns:ns3="b77d7b96-a94e-42a1-a155-c47dba376fda" targetNamespace="http://schemas.microsoft.com/office/2006/metadata/properties" ma:root="true" ma:fieldsID="cf4c6ceb4adbac7057b787ef41d2b8ec" ns2:_="" ns3:_="">
    <xsd:import namespace="789761b2-8f08-4bcc-9acf-1fb85be6f2a9"/>
    <xsd:import namespace="b77d7b96-a94e-42a1-a155-c47dba376f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9761b2-8f08-4bcc-9acf-1fb85be6f2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ed3806f-b6ab-496c-883f-16d5fb25bd6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7d7b96-a94e-42a1-a155-c47dba376fd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4766683-e53c-4e7c-b971-5795101e7e81}" ma:internalName="TaxCatchAll" ma:showField="CatchAllData" ma:web="b77d7b96-a94e-42a1-a155-c47dba376f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48003E9-A614-4B92-AA04-0CD65E281626}">
  <ds:schemaRefs>
    <ds:schemaRef ds:uri="http://purl.org/dc/terms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70c41e09-ee29-4911-92ec-b7859e29ce06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70abc897-9431-442f-8057-3520bca194aa"/>
    <ds:schemaRef ds:uri="http://purl.org/dc/dcmitype/"/>
    <ds:schemaRef ds:uri="789761b2-8f08-4bcc-9acf-1fb85be6f2a9"/>
    <ds:schemaRef ds:uri="b77d7b96-a94e-42a1-a155-c47dba376fda"/>
  </ds:schemaRefs>
</ds:datastoreItem>
</file>

<file path=customXml/itemProps2.xml><?xml version="1.0" encoding="utf-8"?>
<ds:datastoreItem xmlns:ds="http://schemas.openxmlformats.org/officeDocument/2006/customXml" ds:itemID="{DAEEFFC0-D3A0-4BE3-A8F6-3EA52A225F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7CE4E4-9E3C-4FE5-ADA6-1F898F1B40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9761b2-8f08-4bcc-9acf-1fb85be6f2a9"/>
    <ds:schemaRef ds:uri="b77d7b96-a94e-42a1-a155-c47dba376f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3790</TotalTime>
  <Words>71</Words>
  <Application>Microsoft Office PowerPoint</Application>
  <PresentationFormat>Custom</PresentationFormat>
  <Paragraphs>52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Genigraphics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Jay Larson</dc:creator>
  <dc:description>Quality poster printing
www.genigraphics.com
1-800-790-4001</dc:description>
  <cp:lastModifiedBy>Klepfer, Kasey</cp:lastModifiedBy>
  <cp:revision>262</cp:revision>
  <cp:lastPrinted>2013-02-12T02:21:55Z</cp:lastPrinted>
  <dcterms:created xsi:type="dcterms:W3CDTF">2013-02-10T21:14:48Z</dcterms:created>
  <dcterms:modified xsi:type="dcterms:W3CDTF">2025-09-18T17:27:18Z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0x010100C215D35725017446AC5BF451A277C2F7</vt:lpwstr>
  </property>
  <property fmtid="{D5CDD505-2E9C-101B-9397-08002B2CF9AE}" pid="3" name="MediaServiceImageTags">
    <vt:lpwstr/>
  </property>
  <property fmtid="{D5CDD505-2E9C-101B-9397-08002B2CF9AE}" pid="4" name="Order">
    <vt:r8>2945000</vt:r8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