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64" r:id="rId2"/>
    <p:sldId id="257" r:id="rId3"/>
    <p:sldId id="272" r:id="rId4"/>
    <p:sldId id="258" r:id="rId5"/>
    <p:sldId id="273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6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5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B8F5489-3DD4-489E-8982-DF0BE04C0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2021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Ashley Smith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Angel Sowers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Midland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Abigail </a:t>
            </a:r>
            <a:r>
              <a:rPr lang="en-US" sz="1400" dirty="0" err="1">
                <a:solidFill>
                  <a:schemeClr val="bg1"/>
                </a:solidFill>
              </a:rPr>
              <a:t>Sympson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Hill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Bushra </a:t>
            </a:r>
            <a:r>
              <a:rPr lang="en-US" sz="1400" dirty="0" err="1">
                <a:solidFill>
                  <a:schemeClr val="bg1"/>
                </a:solidFill>
              </a:rPr>
              <a:t>Tahmin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Sarah Thurmond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Lone Star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Julia Tighe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North Central Texas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Hope Trahan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Lone Star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Elise </a:t>
            </a:r>
            <a:r>
              <a:rPr lang="en-US" sz="1400" dirty="0" err="1">
                <a:solidFill>
                  <a:schemeClr val="bg1"/>
                </a:solidFill>
              </a:rPr>
              <a:t>Vicknair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Mallery Warden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Amarillo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Krystal Waters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Brookhaven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Toi Williams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 Lake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Alexandra Williams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St. Philip’s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Laura Wilson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Jordan Wright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Seda Yilmaz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Wyatt </a:t>
            </a:r>
            <a:r>
              <a:rPr lang="en-US" sz="1300" dirty="0" err="1">
                <a:solidFill>
                  <a:schemeClr val="bg1"/>
                </a:solidFill>
              </a:rPr>
              <a:t>Zur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Kilgore College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9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Recognition of 2021 All-USA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1059019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 algn="ctr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 algn="ctr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Ferdinando Castro Gonzalez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Richland College</a:t>
            </a:r>
          </a:p>
          <a:p>
            <a:pPr marL="228600" indent="0" algn="ctr">
              <a:buNone/>
            </a:pPr>
            <a:endParaRPr lang="en-US" sz="3600" i="1" dirty="0">
              <a:solidFill>
                <a:schemeClr val="bg1"/>
              </a:solidFill>
            </a:endParaRPr>
          </a:p>
          <a:p>
            <a:pPr marL="22860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Mary Nguyen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Lone Star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8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Coca-Cola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1297010" y="1528692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Sewar Ali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Amarillo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Jalyn English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Northeast Texas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Crystal Farmer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Autumn Henry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Tarrant County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Amy </a:t>
            </a:r>
            <a:r>
              <a:rPr lang="en-US" sz="1400" dirty="0" err="1">
                <a:solidFill>
                  <a:schemeClr val="bg1"/>
                </a:solidFill>
              </a:rPr>
              <a:t>Joffrion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Muskaan Khanna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Lone Star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Shadae Lewis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Lone Star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Garrett </a:t>
            </a:r>
            <a:r>
              <a:rPr lang="en-US" sz="1400" dirty="0" err="1">
                <a:solidFill>
                  <a:schemeClr val="bg1"/>
                </a:solidFill>
              </a:rPr>
              <a:t>Norwine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Elise </a:t>
            </a:r>
            <a:r>
              <a:rPr lang="en-US" sz="1400" dirty="0" err="1">
                <a:solidFill>
                  <a:schemeClr val="bg1"/>
                </a:solidFill>
              </a:rPr>
              <a:t>Vicknair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4565445" y="1528693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Afolabi Adebiyi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Jacob Griffith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America McDaniel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Kathryn Price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807FC3-7B95-40A8-ABDD-A4C02714B89F}"/>
              </a:ext>
            </a:extLst>
          </p:cNvPr>
          <p:cNvSpPr txBox="1">
            <a:spLocks/>
          </p:cNvSpPr>
          <p:nvPr/>
        </p:nvSpPr>
        <p:spPr>
          <a:xfrm>
            <a:off x="7416119" y="1528692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Griselda Espinoza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Lamar State College – Port Arthur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Jordan Rourke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Anna </a:t>
            </a:r>
            <a:r>
              <a:rPr lang="en-US" sz="1400" dirty="0" err="1">
                <a:solidFill>
                  <a:schemeClr val="bg1"/>
                </a:solidFill>
              </a:rPr>
              <a:t>Seida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5BBFD2F-22B8-4338-B8A9-E1960E88AD78}"/>
              </a:ext>
            </a:extLst>
          </p:cNvPr>
          <p:cNvSpPr txBox="1">
            <a:spLocks/>
          </p:cNvSpPr>
          <p:nvPr/>
        </p:nvSpPr>
        <p:spPr>
          <a:xfrm>
            <a:off x="1517078" y="1079862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Gold Scholars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2E5E0C4-87A7-41D8-8982-B27B4757DC2C}"/>
              </a:ext>
            </a:extLst>
          </p:cNvPr>
          <p:cNvSpPr txBox="1">
            <a:spLocks/>
          </p:cNvSpPr>
          <p:nvPr/>
        </p:nvSpPr>
        <p:spPr>
          <a:xfrm>
            <a:off x="4551150" y="1079862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Silver Scholars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E9915E-9CB4-4C76-906B-23F183380FC3}"/>
              </a:ext>
            </a:extLst>
          </p:cNvPr>
          <p:cNvSpPr txBox="1">
            <a:spLocks/>
          </p:cNvSpPr>
          <p:nvPr/>
        </p:nvSpPr>
        <p:spPr>
          <a:xfrm>
            <a:off x="7610704" y="1034300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Bronze Scholars</a:t>
            </a:r>
          </a:p>
        </p:txBody>
      </p:sp>
    </p:spTree>
    <p:extLst>
      <p:ext uri="{BB962C8B-B14F-4D97-AF65-F5344CB8AC3E}">
        <p14:creationId xmlns:p14="http://schemas.microsoft.com/office/powerpoint/2010/main" val="29689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814A5-32E4-4C28-8DEB-25D40D6B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90875"/>
            <a:ext cx="5914938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  <a:alpha val="60000"/>
                  </a:schemeClr>
                </a:solidFill>
              </a:rPr>
              <a:t>Jacob Fraire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President &amp; CEO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Texas Association of Community Colleges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D2DFB0B-D629-4CAD-BF59-D94193DFC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3778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B8F5489-3DD4-489E-8982-DF0BE04C0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Welcome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814A5-32E4-4C28-8DEB-25D40D6B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90875"/>
            <a:ext cx="5914938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  <a:alpha val="60000"/>
                  </a:schemeClr>
                </a:solidFill>
              </a:rPr>
              <a:t>Rebecca Karoff, PhD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Associate Vice Chancellor for Academic Affairs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The University of Texas System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D2DFB0B-D629-4CAD-BF59-D94193DFC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" b="3850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4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83412B1-F2D1-49C7-979D-BB5F4124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5"/>
            <a:ext cx="12192000" cy="70565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-184465"/>
            <a:ext cx="10515600" cy="15703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Social Media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A3B66F7-F7DD-4B74-AEA3-9C9F1FB73020}"/>
              </a:ext>
            </a:extLst>
          </p:cNvPr>
          <p:cNvSpPr txBox="1">
            <a:spLocks/>
          </p:cNvSpPr>
          <p:nvPr/>
        </p:nvSpPr>
        <p:spPr>
          <a:xfrm>
            <a:off x="825622" y="1339345"/>
            <a:ext cx="8962812" cy="1570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Tweet Us:</a:t>
            </a:r>
            <a:r>
              <a:rPr lang="en-US" sz="4800" i="1" dirty="0">
                <a:solidFill>
                  <a:schemeClr val="bg1"/>
                </a:solidFill>
              </a:rPr>
              <a:t> #2021All-Texas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A0798FB-DB8E-4ADC-998C-B28539CEF7A3}"/>
              </a:ext>
            </a:extLst>
          </p:cNvPr>
          <p:cNvSpPr txBox="1">
            <a:spLocks/>
          </p:cNvSpPr>
          <p:nvPr/>
        </p:nvSpPr>
        <p:spPr>
          <a:xfrm>
            <a:off x="825622" y="3741933"/>
            <a:ext cx="8962812" cy="3224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Follow Us on Twitter: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  <a:p>
            <a:pPr lvl="1"/>
            <a:r>
              <a:rPr lang="en-US" sz="2000" b="1" i="1" dirty="0">
                <a:solidFill>
                  <a:schemeClr val="bg1"/>
                </a:solidFill>
              </a:rPr>
              <a:t>@utsystem</a:t>
            </a:r>
          </a:p>
          <a:p>
            <a:pPr lvl="1"/>
            <a:endParaRPr lang="en-US" sz="2000" b="1" i="1" dirty="0">
              <a:solidFill>
                <a:schemeClr val="bg1"/>
              </a:solidFill>
            </a:endParaRPr>
          </a:p>
          <a:p>
            <a:pPr lvl="1"/>
            <a:r>
              <a:rPr lang="en-US" sz="2000" b="1" i="1" dirty="0">
                <a:solidFill>
                  <a:schemeClr val="bg1"/>
                </a:solidFill>
              </a:rPr>
              <a:t>@TACC_News</a:t>
            </a:r>
          </a:p>
          <a:p>
            <a:pPr lvl="1"/>
            <a:endParaRPr lang="en-US" sz="2000" b="1" i="1" dirty="0">
              <a:solidFill>
                <a:schemeClr val="bg1"/>
              </a:solidFill>
            </a:endParaRPr>
          </a:p>
          <a:p>
            <a:pPr lvl="1"/>
            <a:r>
              <a:rPr lang="en-US" sz="2000" b="1" i="1" dirty="0">
                <a:solidFill>
                  <a:schemeClr val="bg1"/>
                </a:solidFill>
              </a:rPr>
              <a:t>@PHITHETAKAPPA</a:t>
            </a:r>
          </a:p>
          <a:p>
            <a:endParaRPr lang="en-US" sz="5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A3DCE6-EA5E-4E1C-9A12-E9ACDA45399F}"/>
              </a:ext>
            </a:extLst>
          </p:cNvPr>
          <p:cNvCxnSpPr>
            <a:cxnSpLocks/>
          </p:cNvCxnSpPr>
          <p:nvPr/>
        </p:nvCxnSpPr>
        <p:spPr>
          <a:xfrm>
            <a:off x="946855" y="1339345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4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Keynote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814A5-32E4-4C28-8DEB-25D40D6B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90875"/>
            <a:ext cx="5914938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  <a:alpha val="60000"/>
                  </a:schemeClr>
                </a:solidFill>
              </a:rPr>
              <a:t>Archie L. Holmes, Jr., PhD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Executive Vice Chancellor for Academic Affairs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The University of Texas System</a:t>
            </a:r>
          </a:p>
        </p:txBody>
      </p:sp>
      <p:pic>
        <p:nvPicPr>
          <p:cNvPr id="12" name="Content Placeholder 11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D2DFB0B-D629-4CAD-BF59-D94193DFC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r="331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 to Our Sponsors!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930720" y="1035553"/>
            <a:ext cx="3002650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Texas A&amp;M International University</a:t>
            </a:r>
          </a:p>
          <a:p>
            <a:pPr marL="22860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Texas A&amp;M – Corpus Christi</a:t>
            </a:r>
          </a:p>
          <a:p>
            <a:pPr marL="22860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University of the Incarnate Word</a:t>
            </a:r>
          </a:p>
          <a:p>
            <a:pPr marL="22860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UT San Antonio</a:t>
            </a:r>
          </a:p>
          <a:p>
            <a:pPr marL="22860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UT Rio Grande Valley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4199155" y="1035554"/>
            <a:ext cx="2584889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Texas State University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Texas Tech University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University of North Texas</a:t>
            </a:r>
          </a:p>
          <a:p>
            <a:r>
              <a:rPr lang="en-US" sz="1800" dirty="0">
                <a:solidFill>
                  <a:schemeClr val="bg1"/>
                </a:solidFill>
              </a:rPr>
              <a:t>UT Austin</a:t>
            </a:r>
          </a:p>
          <a:p>
            <a:r>
              <a:rPr lang="en-US" sz="1800" dirty="0">
                <a:solidFill>
                  <a:schemeClr val="bg1"/>
                </a:solidFill>
              </a:rPr>
              <a:t>UT Dallas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823276" y="1035551"/>
            <a:ext cx="2397327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Austin College</a:t>
            </a:r>
          </a:p>
          <a:p>
            <a:r>
              <a:rPr lang="en-US" sz="1800" dirty="0">
                <a:solidFill>
                  <a:schemeClr val="bg1"/>
                </a:solidFill>
              </a:rPr>
              <a:t>Concordia University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Texas Wesleyan University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UT El Paso</a:t>
            </a:r>
          </a:p>
          <a:p>
            <a:r>
              <a:rPr lang="en-US" sz="1800" dirty="0">
                <a:solidFill>
                  <a:schemeClr val="bg1"/>
                </a:solidFill>
              </a:rPr>
              <a:t>UT Permian Basin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9220603" y="1035552"/>
            <a:ext cx="2613479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Dallas Baptist University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McMurry University</a:t>
            </a:r>
          </a:p>
          <a:p>
            <a:r>
              <a:rPr lang="en-US" sz="1800" dirty="0">
                <a:solidFill>
                  <a:schemeClr val="bg1"/>
                </a:solidFill>
              </a:rPr>
              <a:t>UT Arlington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UT Tyler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D826A9-AB5F-4A6E-B95A-2A1D59B30185}"/>
              </a:ext>
            </a:extLst>
          </p:cNvPr>
          <p:cNvCxnSpPr>
            <a:cxnSpLocks/>
          </p:cNvCxnSpPr>
          <p:nvPr/>
        </p:nvCxnSpPr>
        <p:spPr>
          <a:xfrm>
            <a:off x="946855" y="980897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19DB7F0-CBFE-4708-B140-A42C6D71AE25}"/>
              </a:ext>
            </a:extLst>
          </p:cNvPr>
          <p:cNvSpPr/>
          <p:nvPr/>
        </p:nvSpPr>
        <p:spPr>
          <a:xfrm>
            <a:off x="606458" y="4009295"/>
            <a:ext cx="11227624" cy="273845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9A5ED7-151C-4421-B68A-EE089B340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0" y="4865536"/>
            <a:ext cx="1577603" cy="48159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7A24782-7741-4BCB-A40B-570E931C1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3" y="5254858"/>
            <a:ext cx="1150107" cy="11501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B0AC794-9595-41D3-BE2B-0E9FA8C41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34" y="4182407"/>
            <a:ext cx="1099575" cy="646917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51BC761C-FE48-4D9F-BE31-B6A3E9F3A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97" y="4166232"/>
            <a:ext cx="1811383" cy="587936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4E39A48-1446-407D-8492-ED69A1C70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02" y="4119541"/>
            <a:ext cx="743240" cy="866618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879F9525-D3AB-4ED0-8C31-CC99F4869C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05" y="5639729"/>
            <a:ext cx="917367" cy="942658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B0166F98-EBA4-4018-AB62-1F23C30B24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47" y="5384389"/>
            <a:ext cx="1419255" cy="876117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DF2C8772-2FCA-4E01-A99E-E2CB4A5EF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18" y="5500810"/>
            <a:ext cx="1325079" cy="75718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72A7A05D-3AA7-4F96-9418-9732D7FBD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5" y="4211070"/>
            <a:ext cx="1742617" cy="497890"/>
          </a:xfrm>
          <a:prstGeom prst="rect">
            <a:avLst/>
          </a:prstGeom>
        </p:spPr>
      </p:pic>
      <p:pic>
        <p:nvPicPr>
          <p:cNvPr id="38" name="Picture 37" descr="Text&#10;&#10;Description automatically generated">
            <a:extLst>
              <a:ext uri="{FF2B5EF4-FFF2-40B4-BE49-F238E27FC236}">
                <a16:creationId xmlns:a16="http://schemas.microsoft.com/office/drawing/2014/main" id="{F7625B34-9A8A-402C-83DB-E9321AEA52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97" y="3997069"/>
            <a:ext cx="2338904" cy="1017591"/>
          </a:xfrm>
          <a:prstGeom prst="rect">
            <a:avLst/>
          </a:prstGeom>
        </p:spPr>
      </p:pic>
      <p:pic>
        <p:nvPicPr>
          <p:cNvPr id="40" name="Picture 3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12FEFAF-CA39-4F1E-BD6B-20D3FE795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60" y="5707684"/>
            <a:ext cx="1577603" cy="483261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ADFB0DB0-879C-4746-92F9-DC767E2FAF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64" y="5001227"/>
            <a:ext cx="1797576" cy="574522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94AF886C-C62E-4B17-9CC5-B8C45BD6CA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737" y="4101451"/>
            <a:ext cx="1303797" cy="1095189"/>
          </a:xfrm>
          <a:prstGeom prst="rect">
            <a:avLst/>
          </a:prstGeom>
        </p:spPr>
      </p:pic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EFE18EBB-FDF0-49C5-9947-FB013C53E6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00" y="5602131"/>
            <a:ext cx="1186926" cy="978920"/>
          </a:xfrm>
          <a:prstGeom prst="rect">
            <a:avLst/>
          </a:prstGeom>
        </p:spPr>
      </p:pic>
      <p:pic>
        <p:nvPicPr>
          <p:cNvPr id="48" name="Picture 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84039C-65B7-4E1C-A8EF-091BADA85F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85" y="5023657"/>
            <a:ext cx="2015025" cy="516350"/>
          </a:xfrm>
          <a:prstGeom prst="rect">
            <a:avLst/>
          </a:prstGeom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20238238-4A63-4C8E-9297-B7297F735E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87" y="5481999"/>
            <a:ext cx="1577603" cy="701339"/>
          </a:xfrm>
          <a:prstGeom prst="rect">
            <a:avLst/>
          </a:prstGeom>
        </p:spPr>
      </p:pic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0764AA7A-A249-4EA7-BA56-6F0839B49D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35" y="3954639"/>
            <a:ext cx="1419908" cy="14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Panel of Sponsors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710025" y="2398204"/>
            <a:ext cx="3002650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Texas A&amp;M International University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Texas A&amp;M – Corpus Christi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University of the Incarnate Word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UT San Antonio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UT Rio Grande Valley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4199155" y="2398205"/>
            <a:ext cx="2584889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Texas State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Texas Tech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University of North Texas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Austin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Dallas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823276" y="2398202"/>
            <a:ext cx="2397327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Austin College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Concordia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Texas Wesleyan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El Paso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Permian Basin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9220603" y="2398203"/>
            <a:ext cx="2613479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Dallas Baptist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McMurry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Arlington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Tyler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0C93053-9240-42EF-B661-0FE8891FB53D}"/>
              </a:ext>
            </a:extLst>
          </p:cNvPr>
          <p:cNvSpPr txBox="1">
            <a:spLocks/>
          </p:cNvSpPr>
          <p:nvPr/>
        </p:nvSpPr>
        <p:spPr>
          <a:xfrm>
            <a:off x="930719" y="1081498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A01D18C-BE0D-41BF-B9A2-C3F709CE4057}"/>
              </a:ext>
            </a:extLst>
          </p:cNvPr>
          <p:cNvSpPr txBox="1">
            <a:spLocks/>
          </p:cNvSpPr>
          <p:nvPr/>
        </p:nvSpPr>
        <p:spPr>
          <a:xfrm>
            <a:off x="4170565" y="1083312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B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4AF247C-9B8C-41E6-BE47-40309C8D2E79}"/>
              </a:ext>
            </a:extLst>
          </p:cNvPr>
          <p:cNvSpPr txBox="1">
            <a:spLocks/>
          </p:cNvSpPr>
          <p:nvPr/>
        </p:nvSpPr>
        <p:spPr>
          <a:xfrm>
            <a:off x="6789065" y="1081498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C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A1FC58-C8E2-4099-BA23-7C0C91596090}"/>
              </a:ext>
            </a:extLst>
          </p:cNvPr>
          <p:cNvSpPr txBox="1">
            <a:spLocks/>
          </p:cNvSpPr>
          <p:nvPr/>
        </p:nvSpPr>
        <p:spPr>
          <a:xfrm>
            <a:off x="9220602" y="1081497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26B77E8-DC10-42FF-8BBB-3BFC76425105}"/>
              </a:ext>
            </a:extLst>
          </p:cNvPr>
          <p:cNvSpPr txBox="1">
            <a:spLocks/>
          </p:cNvSpPr>
          <p:nvPr/>
        </p:nvSpPr>
        <p:spPr>
          <a:xfrm>
            <a:off x="923465" y="1555930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Rebecca Karoff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65E9957-EB08-4DDA-861D-2F44F234D991}"/>
              </a:ext>
            </a:extLst>
          </p:cNvPr>
          <p:cNvSpPr txBox="1">
            <a:spLocks/>
          </p:cNvSpPr>
          <p:nvPr/>
        </p:nvSpPr>
        <p:spPr>
          <a:xfrm>
            <a:off x="4168332" y="1555929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Archie Holmes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C238E57-422B-4B40-8CFD-7CF42E81D484}"/>
              </a:ext>
            </a:extLst>
          </p:cNvPr>
          <p:cNvSpPr txBox="1">
            <a:spLocks/>
          </p:cNvSpPr>
          <p:nvPr/>
        </p:nvSpPr>
        <p:spPr>
          <a:xfrm>
            <a:off x="6789065" y="1551390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Jacob Fraire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BD55B19-D22B-4766-A697-BD62F797BD2C}"/>
              </a:ext>
            </a:extLst>
          </p:cNvPr>
          <p:cNvSpPr txBox="1">
            <a:spLocks/>
          </p:cNvSpPr>
          <p:nvPr/>
        </p:nvSpPr>
        <p:spPr>
          <a:xfrm>
            <a:off x="9213348" y="1551389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Cynthia Ferrell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D826A9-AB5F-4A6E-B95A-2A1D59B30185}"/>
              </a:ext>
            </a:extLst>
          </p:cNvPr>
          <p:cNvCxnSpPr>
            <a:cxnSpLocks/>
          </p:cNvCxnSpPr>
          <p:nvPr/>
        </p:nvCxnSpPr>
        <p:spPr>
          <a:xfrm>
            <a:off x="946855" y="980897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0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2021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Afolabi Adebiyi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Fernanda Aguilar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North Central Texas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Sewar Ali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Amarillo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Juan Alonso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 err="1">
                <a:solidFill>
                  <a:schemeClr val="bg1"/>
                </a:solidFill>
              </a:rPr>
              <a:t>Cristhian</a:t>
            </a:r>
            <a:r>
              <a:rPr lang="en-US" sz="1400" dirty="0">
                <a:solidFill>
                  <a:schemeClr val="bg1"/>
                </a:solidFill>
              </a:rPr>
              <a:t> Amador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Stormy Anderson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Grayson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Kathleen Apperson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Howard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Kelly Blankenship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Emily Bourassa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Karissa Bunch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Navarro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Nicolas Burns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 Lake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Ashley Campbell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Ferdinando Castro Gonzalez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Richland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Joshua Christy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 Central Texas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Steve Cipriano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Eastfield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Cassidy </a:t>
            </a:r>
            <a:r>
              <a:rPr lang="en-US" sz="1300" dirty="0" err="1">
                <a:solidFill>
                  <a:schemeClr val="bg1"/>
                </a:solidFill>
              </a:rPr>
              <a:t>Connaster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San Jacinto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Victoria Coppola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Navarro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Alen Cowles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 Lake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Kayla </a:t>
            </a:r>
            <a:r>
              <a:rPr lang="en-US" sz="1300" dirty="0" err="1">
                <a:solidFill>
                  <a:schemeClr val="bg1"/>
                </a:solidFill>
              </a:rPr>
              <a:t>Cypert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Tarrant County College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Marlen Delarosa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McLennan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Charles Dickson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May Dupont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 err="1">
                <a:solidFill>
                  <a:schemeClr val="bg1"/>
                </a:solidFill>
              </a:rPr>
              <a:t>Brazosport</a:t>
            </a:r>
            <a:r>
              <a:rPr lang="en-US" sz="1300" i="1" dirty="0">
                <a:solidFill>
                  <a:schemeClr val="bg1"/>
                </a:solidFill>
              </a:rPr>
              <a:t>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Chloe </a:t>
            </a:r>
            <a:r>
              <a:rPr lang="en-US" sz="1300" dirty="0" err="1">
                <a:solidFill>
                  <a:schemeClr val="bg1"/>
                </a:solidFill>
              </a:rPr>
              <a:t>Duvak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Kylie </a:t>
            </a:r>
            <a:r>
              <a:rPr lang="en-US" sz="1300" dirty="0" err="1">
                <a:solidFill>
                  <a:schemeClr val="bg1"/>
                </a:solidFill>
              </a:rPr>
              <a:t>Ellerbee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Lamar State College – Orange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Jalyn English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Northeast Texas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Siobhan Azucena Enloe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Griselda Espinoza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Lamar State College – Port Arthur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Zainab </a:t>
            </a:r>
            <a:r>
              <a:rPr lang="en-US" sz="1300" dirty="0" err="1">
                <a:solidFill>
                  <a:schemeClr val="bg1"/>
                </a:solidFill>
              </a:rPr>
              <a:t>Falana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Midland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Crystal Farmer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Lauren Fernandez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Andres Fierro Lopez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Valerie Flores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Eastfield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Joshua Flynn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Lamar State College – Orange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Ryan Galbraith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Lucero Garcia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Howard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Nicole Garner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Cole </a:t>
            </a:r>
            <a:r>
              <a:rPr lang="en-US" sz="1300" dirty="0" err="1">
                <a:solidFill>
                  <a:schemeClr val="bg1"/>
                </a:solidFill>
              </a:rPr>
              <a:t>Gavlick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St. Philip’s College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36EA53-4EBB-4D27-B489-922235438E78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2021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 err="1">
                <a:solidFill>
                  <a:schemeClr val="bg1"/>
                </a:solidFill>
              </a:rPr>
              <a:t>Vyctoria</a:t>
            </a:r>
            <a:r>
              <a:rPr lang="en-US" sz="1400" dirty="0">
                <a:solidFill>
                  <a:schemeClr val="bg1"/>
                </a:solidFill>
              </a:rPr>
              <a:t> Gladden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Texarkana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Luis Gomez Gorgonio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Jacob Griffith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Nathan </a:t>
            </a:r>
            <a:r>
              <a:rPr lang="en-US" sz="1400" dirty="0" err="1">
                <a:solidFill>
                  <a:schemeClr val="bg1"/>
                </a:solidFill>
              </a:rPr>
              <a:t>Hantla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Blinn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Lauren </a:t>
            </a:r>
            <a:r>
              <a:rPr lang="en-US" sz="1400" dirty="0" err="1">
                <a:solidFill>
                  <a:schemeClr val="bg1"/>
                </a:solidFill>
              </a:rPr>
              <a:t>Hees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San Jacinto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Katrina Hellman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Paris Junior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Autumn Henry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Tarrant County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Emily Hoang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Meagan Hodges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Howard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Morgan Hutcheson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St. Philip’s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Susan Hyde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El Centro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Adeola </a:t>
            </a:r>
            <a:r>
              <a:rPr lang="en-US" sz="1300" dirty="0" err="1">
                <a:solidFill>
                  <a:schemeClr val="bg1"/>
                </a:solidFill>
              </a:rPr>
              <a:t>Ibeneme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Leah Inman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Nataliia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Iushenko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McLennan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Mavis Javier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 Central Texas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Deshona Jernigan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Amy </a:t>
            </a:r>
            <a:r>
              <a:rPr lang="en-US" sz="1300" dirty="0" err="1">
                <a:solidFill>
                  <a:schemeClr val="bg1"/>
                </a:solidFill>
              </a:rPr>
              <a:t>Joffrion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Andrew Jones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Odessa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Muskaan Khanna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Yen Lam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 Lake College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Courtney </a:t>
            </a:r>
            <a:r>
              <a:rPr lang="en-US" sz="1300" dirty="0" err="1">
                <a:solidFill>
                  <a:schemeClr val="bg1"/>
                </a:solidFill>
              </a:rPr>
              <a:t>Langfels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Grayson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Troy </a:t>
            </a:r>
            <a:r>
              <a:rPr lang="en-US" sz="1300" dirty="0" err="1">
                <a:solidFill>
                  <a:schemeClr val="bg1"/>
                </a:solidFill>
              </a:rPr>
              <a:t>Letendre</a:t>
            </a:r>
            <a:r>
              <a:rPr lang="en-US" sz="1300" dirty="0">
                <a:solidFill>
                  <a:schemeClr val="bg1"/>
                </a:solidFill>
              </a:rPr>
              <a:t> Fisher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McLennan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Shadae Lewis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Ambher</a:t>
            </a:r>
            <a:r>
              <a:rPr lang="en-US" sz="1300" dirty="0">
                <a:solidFill>
                  <a:schemeClr val="bg1"/>
                </a:solidFill>
              </a:rPr>
              <a:t> Longwell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Amarillo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Jay Love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Weatherford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Xin Ma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Jordan Mahan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Ranger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Yessica</a:t>
            </a:r>
            <a:r>
              <a:rPr lang="en-US" sz="1300" dirty="0">
                <a:solidFill>
                  <a:schemeClr val="bg1"/>
                </a:solidFill>
              </a:rPr>
              <a:t> Marroquin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William Martin</a:t>
            </a:r>
            <a:br>
              <a:rPr lang="en-US" sz="1300" i="1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Midland College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Denise Martinez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Brookhaven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Chelsea Mattinson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Jo McClendon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Weatherford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America McDaniel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Crislan</a:t>
            </a:r>
            <a:r>
              <a:rPr lang="en-US" sz="1300" dirty="0">
                <a:solidFill>
                  <a:schemeClr val="bg1"/>
                </a:solidFill>
              </a:rPr>
              <a:t> McFarlin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Weatherford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Logan McGee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Tarrant County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Malia </a:t>
            </a:r>
            <a:r>
              <a:rPr lang="en-US" sz="1300" dirty="0" err="1">
                <a:solidFill>
                  <a:schemeClr val="bg1"/>
                </a:solidFill>
              </a:rPr>
              <a:t>Mikol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St. Philip’s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Marites Mitchell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Hill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Adrienne Moore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Daniel Morrow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Amarillo College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00D65F-48B7-43E4-9D17-76C35F9D2400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4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2021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Amin Muhammad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Tarrant County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Grace Mulumba </a:t>
            </a:r>
            <a:r>
              <a:rPr lang="en-US" sz="1400" dirty="0" err="1">
                <a:solidFill>
                  <a:schemeClr val="bg1"/>
                </a:solidFill>
              </a:rPr>
              <a:t>Lupandu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Nibert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Richland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Syed </a:t>
            </a:r>
            <a:r>
              <a:rPr lang="en-US" sz="1400" dirty="0" err="1">
                <a:solidFill>
                  <a:schemeClr val="bg1"/>
                </a:solidFill>
              </a:rPr>
              <a:t>Bahrez</a:t>
            </a:r>
            <a:r>
              <a:rPr lang="en-US" sz="1400" dirty="0">
                <a:solidFill>
                  <a:schemeClr val="bg1"/>
                </a:solidFill>
              </a:rPr>
              <a:t> Nadeem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Julia </a:t>
            </a:r>
            <a:r>
              <a:rPr lang="en-US" sz="1400" dirty="0" err="1">
                <a:solidFill>
                  <a:schemeClr val="bg1"/>
                </a:solidFill>
              </a:rPr>
              <a:t>Najm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 err="1">
                <a:solidFill>
                  <a:schemeClr val="bg1"/>
                </a:solidFill>
              </a:rPr>
              <a:t>Dinh</a:t>
            </a:r>
            <a:r>
              <a:rPr lang="en-US" sz="1400" dirty="0">
                <a:solidFill>
                  <a:schemeClr val="bg1"/>
                </a:solidFill>
              </a:rPr>
              <a:t> Van Thanh Nguyen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Phuoc Hung Nguyen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Lone Star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Mary Nguyen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Lone Star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Garrett </a:t>
            </a:r>
            <a:r>
              <a:rPr lang="en-US" sz="1400" dirty="0" err="1">
                <a:solidFill>
                  <a:schemeClr val="bg1"/>
                </a:solidFill>
              </a:rPr>
              <a:t>Norwine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Ifeanyi </a:t>
            </a:r>
            <a:r>
              <a:rPr lang="en-US" sz="1400" dirty="0" err="1">
                <a:solidFill>
                  <a:schemeClr val="bg1"/>
                </a:solidFill>
              </a:rPr>
              <a:t>Obimdike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Houston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Erick Ochoa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Nancy </a:t>
            </a:r>
            <a:r>
              <a:rPr lang="en-US" sz="1300" dirty="0" err="1">
                <a:solidFill>
                  <a:schemeClr val="bg1"/>
                </a:solidFill>
              </a:rPr>
              <a:t>Ohashiegbula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Chima</a:t>
            </a:r>
            <a:r>
              <a:rPr lang="en-US" sz="1300" dirty="0">
                <a:solidFill>
                  <a:schemeClr val="bg1"/>
                </a:solidFill>
              </a:rPr>
              <a:t> Okegbe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Kaothar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Olateju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Brookhaven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Wala Omer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Tarrant County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Akunna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Onyali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Sarah </a:t>
            </a:r>
            <a:r>
              <a:rPr lang="en-US" sz="1300" dirty="0" err="1">
                <a:solidFill>
                  <a:schemeClr val="bg1"/>
                </a:solidFill>
              </a:rPr>
              <a:t>Aderinola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Otekunrin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Houston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Charles Owolabi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Anastasia Oxler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Alexandria Padilla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Howard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Donathen</a:t>
            </a:r>
            <a:r>
              <a:rPr lang="en-US" sz="1300" dirty="0">
                <a:solidFill>
                  <a:schemeClr val="bg1"/>
                </a:solidFill>
              </a:rPr>
              <a:t> Parker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Blinn College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Kayla Paulsen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Ranger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Stephanie Ponce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Laredo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Kathryn Price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Carey Price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Weatherford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Zhiene Pullen-Parmes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Tarrant County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Maritza Quinones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Northeast Texas Community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Sameia Rahmath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Lone Star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Ismael Ramos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Mountain View College</a:t>
            </a:r>
          </a:p>
          <a:p>
            <a:r>
              <a:rPr lang="en-US" sz="1300" dirty="0" err="1">
                <a:solidFill>
                  <a:schemeClr val="bg1"/>
                </a:solidFill>
              </a:rPr>
              <a:t>Yashira</a:t>
            </a:r>
            <a:r>
              <a:rPr lang="en-US" sz="1300" dirty="0">
                <a:solidFill>
                  <a:schemeClr val="bg1"/>
                </a:solidFill>
              </a:rPr>
              <a:t> Reyes-Rodriguez</a:t>
            </a:r>
            <a:br>
              <a:rPr lang="en-US" sz="1300" i="1" dirty="0">
                <a:solidFill>
                  <a:schemeClr val="bg1"/>
                </a:solidFill>
              </a:rPr>
            </a:br>
            <a:r>
              <a:rPr lang="en-US" sz="1300" i="1" dirty="0" err="1">
                <a:solidFill>
                  <a:schemeClr val="bg1"/>
                </a:solidFill>
              </a:rPr>
              <a:t>Brazosport</a:t>
            </a:r>
            <a:r>
              <a:rPr lang="en-US" sz="1300" i="1" dirty="0">
                <a:solidFill>
                  <a:schemeClr val="bg1"/>
                </a:solidFill>
              </a:rPr>
              <a:t> College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Avery Riley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Tyler Junior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Patrick Rodriguez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Odessa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Ariel Roth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Jordan Rourke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Fatemeh </a:t>
            </a:r>
            <a:r>
              <a:rPr lang="en-US" sz="1300" dirty="0" err="1">
                <a:solidFill>
                  <a:schemeClr val="bg1"/>
                </a:solidFill>
              </a:rPr>
              <a:t>Salari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Dania Sanchez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Lamar State College – Port Arthur</a:t>
            </a:r>
          </a:p>
          <a:p>
            <a:r>
              <a:rPr lang="en-US" sz="1300" dirty="0">
                <a:solidFill>
                  <a:schemeClr val="bg1"/>
                </a:solidFill>
              </a:rPr>
              <a:t>Anna </a:t>
            </a:r>
            <a:r>
              <a:rPr lang="en-US" sz="1300" dirty="0" err="1">
                <a:solidFill>
                  <a:schemeClr val="bg1"/>
                </a:solidFill>
              </a:rPr>
              <a:t>Seida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Rebecca Sims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Kilgore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Allison Smith 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300" dirty="0">
                <a:solidFill>
                  <a:schemeClr val="bg1"/>
                </a:solidFill>
              </a:rPr>
              <a:t>Tamara Smith</a:t>
            </a:r>
            <a:br>
              <a:rPr lang="en-US" sz="1300" dirty="0">
                <a:solidFill>
                  <a:schemeClr val="bg1"/>
                </a:solidFill>
              </a:rPr>
            </a:br>
            <a:r>
              <a:rPr lang="en-US" sz="1300" i="1" dirty="0">
                <a:solidFill>
                  <a:schemeClr val="bg1"/>
                </a:solidFill>
              </a:rPr>
              <a:t>Tarrant County College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86941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1138</Words>
  <Application>Microsoft Office PowerPoint</Application>
  <PresentationFormat>Widescreen</PresentationFormat>
  <Paragraphs>249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Sabon Next LT</vt:lpstr>
      <vt:lpstr>Wingdings</vt:lpstr>
      <vt:lpstr>LuminousVTI</vt:lpstr>
      <vt:lpstr>PowerPoint Presentation</vt:lpstr>
      <vt:lpstr>Welcome</vt:lpstr>
      <vt:lpstr>Social Media</vt:lpstr>
      <vt:lpstr>Keynote</vt:lpstr>
      <vt:lpstr>Thank You to Our Sponsors!</vt:lpstr>
      <vt:lpstr>Panel of Sponsors</vt:lpstr>
      <vt:lpstr>Recitation of 2021 All-Texas Academic Team</vt:lpstr>
      <vt:lpstr>Recitation of 2021 All-Texas Academic Team</vt:lpstr>
      <vt:lpstr>Recitation of 2021 All-Texas Academic Team</vt:lpstr>
      <vt:lpstr>Recitation of 2021 All-Texas Academic Team</vt:lpstr>
      <vt:lpstr>Recognition of 2021 All-USA Academic Team</vt:lpstr>
      <vt:lpstr>Coca-Cola All-Texas Academic Team</vt:lpstr>
      <vt:lpstr>Closing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All-Texas Academic Team Virtual Medallion Ceremony</dc:title>
  <dc:creator>Rose, Weston</dc:creator>
  <cp:lastModifiedBy>Rose, Weston</cp:lastModifiedBy>
  <cp:revision>31</cp:revision>
  <dcterms:created xsi:type="dcterms:W3CDTF">2021-03-25T17:57:49Z</dcterms:created>
  <dcterms:modified xsi:type="dcterms:W3CDTF">2021-04-01T13:35:13Z</dcterms:modified>
</cp:coreProperties>
</file>