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1"/>
  </p:notesMasterIdLst>
  <p:handoutMasterIdLst>
    <p:handoutMasterId r:id="rId32"/>
  </p:handoutMasterIdLst>
  <p:sldIdLst>
    <p:sldId id="256" r:id="rId6"/>
    <p:sldId id="263" r:id="rId7"/>
    <p:sldId id="291" r:id="rId8"/>
    <p:sldId id="266" r:id="rId9"/>
    <p:sldId id="292" r:id="rId10"/>
    <p:sldId id="293" r:id="rId11"/>
    <p:sldId id="290" r:id="rId12"/>
    <p:sldId id="270" r:id="rId13"/>
    <p:sldId id="271" r:id="rId14"/>
    <p:sldId id="272" r:id="rId15"/>
    <p:sldId id="273" r:id="rId16"/>
    <p:sldId id="274" r:id="rId17"/>
    <p:sldId id="275" r:id="rId18"/>
    <p:sldId id="276" r:id="rId19"/>
    <p:sldId id="278" r:id="rId20"/>
    <p:sldId id="294" r:id="rId21"/>
    <p:sldId id="295" r:id="rId22"/>
    <p:sldId id="296" r:id="rId23"/>
    <p:sldId id="279" r:id="rId24"/>
    <p:sldId id="298" r:id="rId25"/>
    <p:sldId id="280" r:id="rId26"/>
    <p:sldId id="281" r:id="rId27"/>
    <p:sldId id="284" r:id="rId28"/>
    <p:sldId id="283" r:id="rId29"/>
    <p:sldId id="286" r:id="rId30"/>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gner, Erica" initials="WE" lastIdx="3" clrIdx="0">
    <p:extLst>
      <p:ext uri="{19B8F6BF-5375-455C-9EA6-DF929625EA0E}">
        <p15:presenceInfo xmlns:p15="http://schemas.microsoft.com/office/powerpoint/2012/main" userId="S-1-5-21-65874431-1580793955-1811762917-17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5212"/>
    <a:srgbClr val="DB6821"/>
    <a:srgbClr val="B34A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4F117-8C7C-2393-857B-D2E36ECE5823}" v="26" dt="2022-11-08T22:13:17.625"/>
    <p1510:client id="{130C46D1-BF98-189E-F7D6-28767A3CBB40}" v="95" dt="2022-12-13T16:25:05.192"/>
    <p1510:client id="{1E9828FF-0B03-93EE-FCAD-73857785D138}" v="697" dt="2022-11-08T20:33:58.655"/>
    <p1510:client id="{2DEA1FBD-F1F4-EE55-B389-423D050B13D2}" v="3938" dt="2022-11-16T23:15:25.665"/>
    <p1510:client id="{48094558-40AA-567E-545B-FA1696B7E14A}" v="1" dt="2022-12-13T17:22:59.847"/>
    <p1510:client id="{59538329-216B-6B32-94D1-C10ABA558DBF}" v="106" dt="2022-11-15T23:00:40.595"/>
    <p1510:client id="{611BF5D1-49BE-2298-44FE-E10EF74D06F4}" v="76" dt="2022-12-09T18:18:08.072"/>
    <p1510:client id="{69C06EB9-1598-AFB6-1110-12D39112CB3B}" v="45" dt="2022-12-13T17:16:42.248"/>
    <p1510:client id="{73FE88D8-29E8-0652-0257-27580ED9EBB8}" v="22" dt="2022-11-08T17:09:00.275"/>
    <p1510:client id="{A9BF95B2-FA23-269A-ECDB-70134CF7DA18}" v="2966" dt="2022-12-09T17:22:55.214"/>
    <p1510:client id="{BA6E59CC-62CB-5F8A-1695-2FBA3F055354}" v="47" dt="2022-12-20T16:30:21.303"/>
    <p1510:client id="{C43E7AAB-1F0E-4542-F01A-63656EA7126E}" v="96" dt="2022-12-07T16:35:21.178"/>
    <p1510:client id="{D30886D0-F428-EFFB-7340-754C4247A263}" v="43" dt="2022-12-15T19:38:20.802"/>
    <p1510:client id="{D84E82CB-8DCA-0B2C-B533-43C58B954957}" v="2129" dt="2022-11-30T22:08:05.767"/>
    <p1510:client id="{D9A41DA1-DAF1-90CB-C5C7-DC5A345DAC30}" v="10" dt="2022-11-08T19:13:42.138"/>
    <p1510:client id="{DC283830-6646-5719-EACD-890030830B15}" v="916" dt="2022-11-17T22:51:13.089"/>
    <p1510:client id="{E8813ED0-0E6A-7095-5EFD-755490A2E930}" v="11" dt="2022-12-07T16:54:06.325"/>
    <p1510:client id="{F2405E6C-52E5-46BA-3713-678470907934}" v="5" dt="2022-12-07T19:34:44.878"/>
    <p1510:client id="{FE7CAF17-6A16-03B0-F077-95010981086E}" v="171" dt="2022-12-09T20:31:54.962"/>
    <p1510:client id="{FEC506DD-AA51-E8B7-E79D-B84259930604}" v="600" dt="2022-11-16T17:26:04.13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avides, Irene" userId="S::irbenavides@utsystem.edu::016e05e8-5bdd-4fce-81e9-094e58e463d7" providerId="AD" clId="Web-{2DEA1FBD-F1F4-EE55-B389-423D050B13D2}"/>
    <pc:docChg chg="addSld delSld modSld sldOrd">
      <pc:chgData name="Benavides, Irene" userId="S::irbenavides@utsystem.edu::016e05e8-5bdd-4fce-81e9-094e58e463d7" providerId="AD" clId="Web-{2DEA1FBD-F1F4-EE55-B389-423D050B13D2}" dt="2022-11-16T23:15:25.665" v="2627" actId="1076"/>
      <pc:docMkLst>
        <pc:docMk/>
      </pc:docMkLst>
      <pc:sldChg chg="modSp">
        <pc:chgData name="Benavides, Irene" userId="S::irbenavides@utsystem.edu::016e05e8-5bdd-4fce-81e9-094e58e463d7" providerId="AD" clId="Web-{2DEA1FBD-F1F4-EE55-B389-423D050B13D2}" dt="2022-11-16T21:54:57.353" v="2" actId="20577"/>
        <pc:sldMkLst>
          <pc:docMk/>
          <pc:sldMk cId="2119363908" sldId="256"/>
        </pc:sldMkLst>
        <pc:spChg chg="mod">
          <ac:chgData name="Benavides, Irene" userId="S::irbenavides@utsystem.edu::016e05e8-5bdd-4fce-81e9-094e58e463d7" providerId="AD" clId="Web-{2DEA1FBD-F1F4-EE55-B389-423D050B13D2}" dt="2022-11-16T21:54:57.353" v="2" actId="20577"/>
          <ac:spMkLst>
            <pc:docMk/>
            <pc:sldMk cId="2119363908" sldId="256"/>
            <ac:spMk id="2" creationId="{00000000-0000-0000-0000-000000000000}"/>
          </ac:spMkLst>
        </pc:spChg>
      </pc:sldChg>
      <pc:sldChg chg="modSp">
        <pc:chgData name="Benavides, Irene" userId="S::irbenavides@utsystem.edu::016e05e8-5bdd-4fce-81e9-094e58e463d7" providerId="AD" clId="Web-{2DEA1FBD-F1F4-EE55-B389-423D050B13D2}" dt="2022-11-16T21:58:21.532" v="25" actId="20577"/>
        <pc:sldMkLst>
          <pc:docMk/>
          <pc:sldMk cId="1744403712" sldId="271"/>
        </pc:sldMkLst>
        <pc:spChg chg="mod">
          <ac:chgData name="Benavides, Irene" userId="S::irbenavides@utsystem.edu::016e05e8-5bdd-4fce-81e9-094e58e463d7" providerId="AD" clId="Web-{2DEA1FBD-F1F4-EE55-B389-423D050B13D2}" dt="2022-11-16T21:58:21.532" v="25" actId="20577"/>
          <ac:spMkLst>
            <pc:docMk/>
            <pc:sldMk cId="1744403712" sldId="271"/>
            <ac:spMk id="2" creationId="{00000000-0000-0000-0000-000000000000}"/>
          </ac:spMkLst>
        </pc:spChg>
        <pc:graphicFrameChg chg="mod modGraphic">
          <ac:chgData name="Benavides, Irene" userId="S::irbenavides@utsystem.edu::016e05e8-5bdd-4fce-81e9-094e58e463d7" providerId="AD" clId="Web-{2DEA1FBD-F1F4-EE55-B389-423D050B13D2}" dt="2022-11-16T21:56:55.904" v="18"/>
          <ac:graphicFrameMkLst>
            <pc:docMk/>
            <pc:sldMk cId="1744403712" sldId="271"/>
            <ac:graphicFrameMk id="9" creationId="{22A0544C-4845-FDF4-2592-C0688A2C404D}"/>
          </ac:graphicFrameMkLst>
        </pc:graphicFrameChg>
      </pc:sldChg>
      <pc:sldChg chg="modSp">
        <pc:chgData name="Benavides, Irene" userId="S::irbenavides@utsystem.edu::016e05e8-5bdd-4fce-81e9-094e58e463d7" providerId="AD" clId="Web-{2DEA1FBD-F1F4-EE55-B389-423D050B13D2}" dt="2022-11-16T21:58:56.080" v="29" actId="1076"/>
        <pc:sldMkLst>
          <pc:docMk/>
          <pc:sldMk cId="1278078861" sldId="272"/>
        </pc:sldMkLst>
        <pc:spChg chg="mod">
          <ac:chgData name="Benavides, Irene" userId="S::irbenavides@utsystem.edu::016e05e8-5bdd-4fce-81e9-094e58e463d7" providerId="AD" clId="Web-{2DEA1FBD-F1F4-EE55-B389-423D050B13D2}" dt="2022-11-16T21:58:56.080" v="29" actId="1076"/>
          <ac:spMkLst>
            <pc:docMk/>
            <pc:sldMk cId="1278078861" sldId="272"/>
            <ac:spMk id="3" creationId="{00000000-0000-0000-0000-000000000000}"/>
          </ac:spMkLst>
        </pc:spChg>
      </pc:sldChg>
      <pc:sldChg chg="modSp">
        <pc:chgData name="Benavides, Irene" userId="S::irbenavides@utsystem.edu::016e05e8-5bdd-4fce-81e9-094e58e463d7" providerId="AD" clId="Web-{2DEA1FBD-F1F4-EE55-B389-423D050B13D2}" dt="2022-11-16T22:00:14.348" v="86" actId="20577"/>
        <pc:sldMkLst>
          <pc:docMk/>
          <pc:sldMk cId="1421713402" sldId="273"/>
        </pc:sldMkLst>
        <pc:spChg chg="mod">
          <ac:chgData name="Benavides, Irene" userId="S::irbenavides@utsystem.edu::016e05e8-5bdd-4fce-81e9-094e58e463d7" providerId="AD" clId="Web-{2DEA1FBD-F1F4-EE55-B389-423D050B13D2}" dt="2022-11-16T22:00:14.348" v="86" actId="20577"/>
          <ac:spMkLst>
            <pc:docMk/>
            <pc:sldMk cId="1421713402" sldId="273"/>
            <ac:spMk id="2" creationId="{00000000-0000-0000-0000-000000000000}"/>
          </ac:spMkLst>
        </pc:spChg>
        <pc:graphicFrameChg chg="mod modGraphic">
          <ac:chgData name="Benavides, Irene" userId="S::irbenavides@utsystem.edu::016e05e8-5bdd-4fce-81e9-094e58e463d7" providerId="AD" clId="Web-{2DEA1FBD-F1F4-EE55-B389-423D050B13D2}" dt="2022-11-16T21:59:53.082" v="85"/>
          <ac:graphicFrameMkLst>
            <pc:docMk/>
            <pc:sldMk cId="1421713402" sldId="273"/>
            <ac:graphicFrameMk id="7" creationId="{1FA5F880-84F3-7293-267E-FF60AB4F0379}"/>
          </ac:graphicFrameMkLst>
        </pc:graphicFrameChg>
      </pc:sldChg>
      <pc:sldChg chg="addSp delSp modSp">
        <pc:chgData name="Benavides, Irene" userId="S::irbenavides@utsystem.edu::016e05e8-5bdd-4fce-81e9-094e58e463d7" providerId="AD" clId="Web-{2DEA1FBD-F1F4-EE55-B389-423D050B13D2}" dt="2022-11-16T22:48:57.609" v="2522"/>
        <pc:sldMkLst>
          <pc:docMk/>
          <pc:sldMk cId="2985937831" sldId="278"/>
        </pc:sldMkLst>
        <pc:graphicFrameChg chg="add del mod modGraphic">
          <ac:chgData name="Benavides, Irene" userId="S::irbenavides@utsystem.edu::016e05e8-5bdd-4fce-81e9-094e58e463d7" providerId="AD" clId="Web-{2DEA1FBD-F1F4-EE55-B389-423D050B13D2}" dt="2022-11-16T22:04:38.811" v="106"/>
          <ac:graphicFrameMkLst>
            <pc:docMk/>
            <pc:sldMk cId="2985937831" sldId="278"/>
            <ac:graphicFrameMk id="5" creationId="{889F41FB-052C-91E7-6F24-0A0D959934A9}"/>
          </ac:graphicFrameMkLst>
        </pc:graphicFrameChg>
        <pc:graphicFrameChg chg="del">
          <ac:chgData name="Benavides, Irene" userId="S::irbenavides@utsystem.edu::016e05e8-5bdd-4fce-81e9-094e58e463d7" providerId="AD" clId="Web-{2DEA1FBD-F1F4-EE55-B389-423D050B13D2}" dt="2022-11-16T22:01:48.164" v="87"/>
          <ac:graphicFrameMkLst>
            <pc:docMk/>
            <pc:sldMk cId="2985937831" sldId="278"/>
            <ac:graphicFrameMk id="6" creationId="{00000000-0000-0000-0000-000000000000}"/>
          </ac:graphicFrameMkLst>
        </pc:graphicFrameChg>
        <pc:graphicFrameChg chg="add mod modGraphic">
          <ac:chgData name="Benavides, Irene" userId="S::irbenavides@utsystem.edu::016e05e8-5bdd-4fce-81e9-094e58e463d7" providerId="AD" clId="Web-{2DEA1FBD-F1F4-EE55-B389-423D050B13D2}" dt="2022-11-16T22:48:57.609" v="2522"/>
          <ac:graphicFrameMkLst>
            <pc:docMk/>
            <pc:sldMk cId="2985937831" sldId="278"/>
            <ac:graphicFrameMk id="10" creationId="{F1C0CBFE-2CD1-476C-D916-7CA6961ABF90}"/>
          </ac:graphicFrameMkLst>
        </pc:graphicFrameChg>
      </pc:sldChg>
      <pc:sldChg chg="addSp delSp modSp ord">
        <pc:chgData name="Benavides, Irene" userId="S::irbenavides@utsystem.edu::016e05e8-5bdd-4fce-81e9-094e58e463d7" providerId="AD" clId="Web-{2DEA1FBD-F1F4-EE55-B389-423D050B13D2}" dt="2022-11-16T23:15:25.665" v="2627" actId="1076"/>
        <pc:sldMkLst>
          <pc:docMk/>
          <pc:sldMk cId="3560780034" sldId="279"/>
        </pc:sldMkLst>
        <pc:spChg chg="add del mod">
          <ac:chgData name="Benavides, Irene" userId="S::irbenavides@utsystem.edu::016e05e8-5bdd-4fce-81e9-094e58e463d7" providerId="AD" clId="Web-{2DEA1FBD-F1F4-EE55-B389-423D050B13D2}" dt="2022-11-16T23:13:59.850" v="2524"/>
          <ac:spMkLst>
            <pc:docMk/>
            <pc:sldMk cId="3560780034" sldId="279"/>
            <ac:spMk id="9" creationId="{DB2FF78A-DCCB-C158-5C67-0301D0379730}"/>
          </ac:spMkLst>
        </pc:spChg>
        <pc:spChg chg="add del mod">
          <ac:chgData name="Benavides, Irene" userId="S::irbenavides@utsystem.edu::016e05e8-5bdd-4fce-81e9-094e58e463d7" providerId="AD" clId="Web-{2DEA1FBD-F1F4-EE55-B389-423D050B13D2}" dt="2022-11-16T23:14:06.006" v="2528"/>
          <ac:spMkLst>
            <pc:docMk/>
            <pc:sldMk cId="3560780034" sldId="279"/>
            <ac:spMk id="10" creationId="{658ED51A-553F-236D-2541-9D52DB1F0F0D}"/>
          </ac:spMkLst>
        </pc:spChg>
        <pc:graphicFrameChg chg="del">
          <ac:chgData name="Benavides, Irene" userId="S::irbenavides@utsystem.edu::016e05e8-5bdd-4fce-81e9-094e58e463d7" providerId="AD" clId="Web-{2DEA1FBD-F1F4-EE55-B389-423D050B13D2}" dt="2022-11-16T23:13:55.943" v="2523"/>
          <ac:graphicFrameMkLst>
            <pc:docMk/>
            <pc:sldMk cId="3560780034" sldId="279"/>
            <ac:graphicFrameMk id="6" creationId="{00000000-0000-0000-0000-000000000000}"/>
          </ac:graphicFrameMkLst>
        </pc:graphicFrameChg>
        <pc:graphicFrameChg chg="add mod modGraphic">
          <ac:chgData name="Benavides, Irene" userId="S::irbenavides@utsystem.edu::016e05e8-5bdd-4fce-81e9-094e58e463d7" providerId="AD" clId="Web-{2DEA1FBD-F1F4-EE55-B389-423D050B13D2}" dt="2022-11-16T23:15:25.665" v="2627" actId="1076"/>
          <ac:graphicFrameMkLst>
            <pc:docMk/>
            <pc:sldMk cId="3560780034" sldId="279"/>
            <ac:graphicFrameMk id="12" creationId="{A4941982-105E-F03B-E1C1-8B50FEF4441D}"/>
          </ac:graphicFrameMkLst>
        </pc:graphicFrameChg>
      </pc:sldChg>
      <pc:sldChg chg="modSp">
        <pc:chgData name="Benavides, Irene" userId="S::irbenavides@utsystem.edu::016e05e8-5bdd-4fce-81e9-094e58e463d7" providerId="AD" clId="Web-{2DEA1FBD-F1F4-EE55-B389-423D050B13D2}" dt="2022-11-16T21:56:09.340" v="6" actId="20577"/>
        <pc:sldMkLst>
          <pc:docMk/>
          <pc:sldMk cId="1157393959" sldId="293"/>
        </pc:sldMkLst>
        <pc:spChg chg="mod">
          <ac:chgData name="Benavides, Irene" userId="S::irbenavides@utsystem.edu::016e05e8-5bdd-4fce-81e9-094e58e463d7" providerId="AD" clId="Web-{2DEA1FBD-F1F4-EE55-B389-423D050B13D2}" dt="2022-11-16T21:56:09.340" v="6" actId="20577"/>
          <ac:spMkLst>
            <pc:docMk/>
            <pc:sldMk cId="1157393959" sldId="293"/>
            <ac:spMk id="3" creationId="{742FF683-6DAB-D7B6-4B91-4FF6491E1B4F}"/>
          </ac:spMkLst>
        </pc:spChg>
      </pc:sldChg>
      <pc:sldChg chg="addSp delSp modSp new">
        <pc:chgData name="Benavides, Irene" userId="S::irbenavides@utsystem.edu::016e05e8-5bdd-4fce-81e9-094e58e463d7" providerId="AD" clId="Web-{2DEA1FBD-F1F4-EE55-B389-423D050B13D2}" dt="2022-11-16T22:42:14.423" v="2149"/>
        <pc:sldMkLst>
          <pc:docMk/>
          <pc:sldMk cId="268182123" sldId="294"/>
        </pc:sldMkLst>
        <pc:spChg chg="del">
          <ac:chgData name="Benavides, Irene" userId="S::irbenavides@utsystem.edu::016e05e8-5bdd-4fce-81e9-094e58e463d7" providerId="AD" clId="Web-{2DEA1FBD-F1F4-EE55-B389-423D050B13D2}" dt="2022-11-16T22:10:25.058" v="813"/>
          <ac:spMkLst>
            <pc:docMk/>
            <pc:sldMk cId="268182123" sldId="294"/>
            <ac:spMk id="2" creationId="{0CBA0D88-0CAF-8821-787E-E5FA945310E9}"/>
          </ac:spMkLst>
        </pc:spChg>
        <pc:spChg chg="add del mod">
          <ac:chgData name="Benavides, Irene" userId="S::irbenavides@utsystem.edu::016e05e8-5bdd-4fce-81e9-094e58e463d7" providerId="AD" clId="Web-{2DEA1FBD-F1F4-EE55-B389-423D050B13D2}" dt="2022-11-16T22:09:28.696" v="808"/>
          <ac:spMkLst>
            <pc:docMk/>
            <pc:sldMk cId="268182123" sldId="294"/>
            <ac:spMk id="3" creationId="{8758F768-98E6-2507-6802-9C592AE08FC1}"/>
          </ac:spMkLst>
        </pc:spChg>
        <pc:spChg chg="mod">
          <ac:chgData name="Benavides, Irene" userId="S::irbenavides@utsystem.edu::016e05e8-5bdd-4fce-81e9-094e58e463d7" providerId="AD" clId="Web-{2DEA1FBD-F1F4-EE55-B389-423D050B13D2}" dt="2022-11-16T22:41:07.311" v="1960" actId="20577"/>
          <ac:spMkLst>
            <pc:docMk/>
            <pc:sldMk cId="268182123" sldId="294"/>
            <ac:spMk id="5" creationId="{1746B7B0-3C91-DE7E-1597-CCD71BFC1186}"/>
          </ac:spMkLst>
        </pc:spChg>
        <pc:spChg chg="add del mod">
          <ac:chgData name="Benavides, Irene" userId="S::irbenavides@utsystem.edu::016e05e8-5bdd-4fce-81e9-094e58e463d7" providerId="AD" clId="Web-{2DEA1FBD-F1F4-EE55-B389-423D050B13D2}" dt="2022-11-16T22:25:48.700" v="816"/>
          <ac:spMkLst>
            <pc:docMk/>
            <pc:sldMk cId="268182123" sldId="294"/>
            <ac:spMk id="13" creationId="{52F031C5-3E42-4B7E-7AAA-A48C5F760088}"/>
          </ac:spMkLst>
        </pc:spChg>
        <pc:graphicFrameChg chg="add del mod ord modGraphic">
          <ac:chgData name="Benavides, Irene" userId="S::irbenavides@utsystem.edu::016e05e8-5bdd-4fce-81e9-094e58e463d7" providerId="AD" clId="Web-{2DEA1FBD-F1F4-EE55-B389-423D050B13D2}" dt="2022-11-16T22:08:02.553" v="573"/>
          <ac:graphicFrameMkLst>
            <pc:docMk/>
            <pc:sldMk cId="268182123" sldId="294"/>
            <ac:graphicFrameMk id="7" creationId="{39D1E9BA-E6CD-1D1F-EE2C-82B21F13EB2F}"/>
          </ac:graphicFrameMkLst>
        </pc:graphicFrameChg>
        <pc:graphicFrameChg chg="add del mod modGraphic">
          <ac:chgData name="Benavides, Irene" userId="S::irbenavides@utsystem.edu::016e05e8-5bdd-4fce-81e9-094e58e463d7" providerId="AD" clId="Web-{2DEA1FBD-F1F4-EE55-B389-423D050B13D2}" dt="2022-11-16T22:08:00.068" v="572"/>
          <ac:graphicFrameMkLst>
            <pc:docMk/>
            <pc:sldMk cId="268182123" sldId="294"/>
            <ac:graphicFrameMk id="9" creationId="{39FFC5B7-5B2F-E677-C18E-60E154D3D07B}"/>
          </ac:graphicFrameMkLst>
        </pc:graphicFrameChg>
        <pc:graphicFrameChg chg="add del mod ord modGraphic">
          <ac:chgData name="Benavides, Irene" userId="S::irbenavides@utsystem.edu::016e05e8-5bdd-4fce-81e9-094e58e463d7" providerId="AD" clId="Web-{2DEA1FBD-F1F4-EE55-B389-423D050B13D2}" dt="2022-11-16T22:11:08.403" v="815"/>
          <ac:graphicFrameMkLst>
            <pc:docMk/>
            <pc:sldMk cId="268182123" sldId="294"/>
            <ac:graphicFrameMk id="11" creationId="{1FAACA06-3062-18D4-AC5A-E31A28479E1B}"/>
          </ac:graphicFrameMkLst>
        </pc:graphicFrameChg>
        <pc:graphicFrameChg chg="add mod modGraphic">
          <ac:chgData name="Benavides, Irene" userId="S::irbenavides@utsystem.edu::016e05e8-5bdd-4fce-81e9-094e58e463d7" providerId="AD" clId="Web-{2DEA1FBD-F1F4-EE55-B389-423D050B13D2}" dt="2022-11-16T22:42:14.423" v="2149"/>
          <ac:graphicFrameMkLst>
            <pc:docMk/>
            <pc:sldMk cId="268182123" sldId="294"/>
            <ac:graphicFrameMk id="15" creationId="{3AC520FF-6F0B-967D-2192-F417C47E8948}"/>
          </ac:graphicFrameMkLst>
        </pc:graphicFrameChg>
      </pc:sldChg>
      <pc:sldChg chg="new add del">
        <pc:chgData name="Benavides, Irene" userId="S::irbenavides@utsystem.edu::016e05e8-5bdd-4fce-81e9-094e58e463d7" providerId="AD" clId="Web-{2DEA1FBD-F1F4-EE55-B389-423D050B13D2}" dt="2022-11-16T22:03:36.184" v="97"/>
        <pc:sldMkLst>
          <pc:docMk/>
          <pc:sldMk cId="952094289" sldId="294"/>
        </pc:sldMkLst>
      </pc:sldChg>
      <pc:sldChg chg="addSp delSp modSp new">
        <pc:chgData name="Benavides, Irene" userId="S::irbenavides@utsystem.edu::016e05e8-5bdd-4fce-81e9-094e58e463d7" providerId="AD" clId="Web-{2DEA1FBD-F1F4-EE55-B389-423D050B13D2}" dt="2022-11-16T22:45:46.571" v="2304"/>
        <pc:sldMkLst>
          <pc:docMk/>
          <pc:sldMk cId="4001445641" sldId="295"/>
        </pc:sldMkLst>
        <pc:spChg chg="del">
          <ac:chgData name="Benavides, Irene" userId="S::irbenavides@utsystem.edu::016e05e8-5bdd-4fce-81e9-094e58e463d7" providerId="AD" clId="Web-{2DEA1FBD-F1F4-EE55-B389-423D050B13D2}" dt="2022-11-16T22:33:38.435" v="1321"/>
          <ac:spMkLst>
            <pc:docMk/>
            <pc:sldMk cId="4001445641" sldId="295"/>
            <ac:spMk id="2" creationId="{9F090F86-A295-3F4F-76F7-ACDCE72240B7}"/>
          </ac:spMkLst>
        </pc:spChg>
        <pc:spChg chg="del">
          <ac:chgData name="Benavides, Irene" userId="S::irbenavides@utsystem.edu::016e05e8-5bdd-4fce-81e9-094e58e463d7" providerId="AD" clId="Web-{2DEA1FBD-F1F4-EE55-B389-423D050B13D2}" dt="2022-11-16T22:33:41.217" v="1322"/>
          <ac:spMkLst>
            <pc:docMk/>
            <pc:sldMk cId="4001445641" sldId="295"/>
            <ac:spMk id="3" creationId="{0197A5B8-9DA9-BE0A-AB83-284D05DD3683}"/>
          </ac:spMkLst>
        </pc:spChg>
        <pc:spChg chg="mod">
          <ac:chgData name="Benavides, Irene" userId="S::irbenavides@utsystem.edu::016e05e8-5bdd-4fce-81e9-094e58e463d7" providerId="AD" clId="Web-{2DEA1FBD-F1F4-EE55-B389-423D050B13D2}" dt="2022-11-16T22:41:00.732" v="1958" actId="20577"/>
          <ac:spMkLst>
            <pc:docMk/>
            <pc:sldMk cId="4001445641" sldId="295"/>
            <ac:spMk id="5" creationId="{3763A33D-246F-5FE6-D7A5-2E63C95BDC9A}"/>
          </ac:spMkLst>
        </pc:spChg>
        <pc:graphicFrameChg chg="add mod modGraphic">
          <ac:chgData name="Benavides, Irene" userId="S::irbenavides@utsystem.edu::016e05e8-5bdd-4fce-81e9-094e58e463d7" providerId="AD" clId="Web-{2DEA1FBD-F1F4-EE55-B389-423D050B13D2}" dt="2022-11-16T22:45:46.571" v="2304"/>
          <ac:graphicFrameMkLst>
            <pc:docMk/>
            <pc:sldMk cId="4001445641" sldId="295"/>
            <ac:graphicFrameMk id="7" creationId="{D43DB9A2-19B8-B2DE-EC16-1EA66BB09B65}"/>
          </ac:graphicFrameMkLst>
        </pc:graphicFrameChg>
      </pc:sldChg>
      <pc:sldChg chg="addSp delSp modSp new">
        <pc:chgData name="Benavides, Irene" userId="S::irbenavides@utsystem.edu::016e05e8-5bdd-4fce-81e9-094e58e463d7" providerId="AD" clId="Web-{2DEA1FBD-F1F4-EE55-B389-423D050B13D2}" dt="2022-11-16T22:48:44.015" v="2521" actId="1076"/>
        <pc:sldMkLst>
          <pc:docMk/>
          <pc:sldMk cId="3809545374" sldId="296"/>
        </pc:sldMkLst>
        <pc:spChg chg="del">
          <ac:chgData name="Benavides, Irene" userId="S::irbenavides@utsystem.edu::016e05e8-5bdd-4fce-81e9-094e58e463d7" providerId="AD" clId="Web-{2DEA1FBD-F1F4-EE55-B389-423D050B13D2}" dt="2022-11-16T22:46:42.963" v="2419"/>
          <ac:spMkLst>
            <pc:docMk/>
            <pc:sldMk cId="3809545374" sldId="296"/>
            <ac:spMk id="2" creationId="{1AB1A84C-336A-1DF5-EE1B-B80078A97BF6}"/>
          </ac:spMkLst>
        </pc:spChg>
        <pc:spChg chg="del">
          <ac:chgData name="Benavides, Irene" userId="S::irbenavides@utsystem.edu::016e05e8-5bdd-4fce-81e9-094e58e463d7" providerId="AD" clId="Web-{2DEA1FBD-F1F4-EE55-B389-423D050B13D2}" dt="2022-11-16T22:46:45.838" v="2420"/>
          <ac:spMkLst>
            <pc:docMk/>
            <pc:sldMk cId="3809545374" sldId="296"/>
            <ac:spMk id="3" creationId="{2D49BC72-D7EF-D59A-7C26-334C4F41B1CB}"/>
          </ac:spMkLst>
        </pc:spChg>
        <pc:graphicFrameChg chg="add mod modGraphic">
          <ac:chgData name="Benavides, Irene" userId="S::irbenavides@utsystem.edu::016e05e8-5bdd-4fce-81e9-094e58e463d7" providerId="AD" clId="Web-{2DEA1FBD-F1F4-EE55-B389-423D050B13D2}" dt="2022-11-16T22:48:44.015" v="2521" actId="1076"/>
          <ac:graphicFrameMkLst>
            <pc:docMk/>
            <pc:sldMk cId="3809545374" sldId="296"/>
            <ac:graphicFrameMk id="7" creationId="{5908DD03-5516-E52D-7FC8-8E572A16FE6C}"/>
          </ac:graphicFrameMkLst>
        </pc:graphicFrameChg>
      </pc:sldChg>
    </pc:docChg>
  </pc:docChgLst>
  <pc:docChgLst>
    <pc:chgData name="Benavides, Irene" userId="S::irbenavides@utsystem.edu::016e05e8-5bdd-4fce-81e9-094e58e463d7" providerId="AD" clId="Web-{FE7CAF17-6A16-03B0-F077-95010981086E}"/>
    <pc:docChg chg="modSld">
      <pc:chgData name="Benavides, Irene" userId="S::irbenavides@utsystem.edu::016e05e8-5bdd-4fce-81e9-094e58e463d7" providerId="AD" clId="Web-{FE7CAF17-6A16-03B0-F077-95010981086E}" dt="2022-12-09T20:31:54.962" v="170"/>
      <pc:docMkLst>
        <pc:docMk/>
      </pc:docMkLst>
      <pc:sldChg chg="modSp">
        <pc:chgData name="Benavides, Irene" userId="S::irbenavides@utsystem.edu::016e05e8-5bdd-4fce-81e9-094e58e463d7" providerId="AD" clId="Web-{FE7CAF17-6A16-03B0-F077-95010981086E}" dt="2022-12-09T19:46:14.354" v="3" actId="1076"/>
        <pc:sldMkLst>
          <pc:docMk/>
          <pc:sldMk cId="3105140488" sldId="266"/>
        </pc:sldMkLst>
        <pc:spChg chg="mod">
          <ac:chgData name="Benavides, Irene" userId="S::irbenavides@utsystem.edu::016e05e8-5bdd-4fce-81e9-094e58e463d7" providerId="AD" clId="Web-{FE7CAF17-6A16-03B0-F077-95010981086E}" dt="2022-12-09T19:46:14.354" v="3" actId="1076"/>
          <ac:spMkLst>
            <pc:docMk/>
            <pc:sldMk cId="3105140488" sldId="266"/>
            <ac:spMk id="3" creationId="{00000000-0000-0000-0000-000000000000}"/>
          </ac:spMkLst>
        </pc:spChg>
      </pc:sldChg>
      <pc:sldChg chg="addSp delSp modSp">
        <pc:chgData name="Benavides, Irene" userId="S::irbenavides@utsystem.edu::016e05e8-5bdd-4fce-81e9-094e58e463d7" providerId="AD" clId="Web-{FE7CAF17-6A16-03B0-F077-95010981086E}" dt="2022-12-09T20:28:01.595" v="31" actId="14100"/>
        <pc:sldMkLst>
          <pc:docMk/>
          <pc:sldMk cId="655796827" sldId="274"/>
        </pc:sldMkLst>
        <pc:picChg chg="mod">
          <ac:chgData name="Benavides, Irene" userId="S::irbenavides@utsystem.edu::016e05e8-5bdd-4fce-81e9-094e58e463d7" providerId="AD" clId="Web-{FE7CAF17-6A16-03B0-F077-95010981086E}" dt="2022-12-09T19:58:15.597" v="13" actId="14100"/>
          <ac:picMkLst>
            <pc:docMk/>
            <pc:sldMk cId="655796827" sldId="274"/>
            <ac:picMk id="4" creationId="{DCEB1C9B-F8BC-BF49-B6E8-41DBCB70D1ED}"/>
          </ac:picMkLst>
        </pc:picChg>
        <pc:picChg chg="add mod">
          <ac:chgData name="Benavides, Irene" userId="S::irbenavides@utsystem.edu::016e05e8-5bdd-4fce-81e9-094e58e463d7" providerId="AD" clId="Web-{FE7CAF17-6A16-03B0-F077-95010981086E}" dt="2022-12-09T20:28:01.595" v="31" actId="14100"/>
          <ac:picMkLst>
            <pc:docMk/>
            <pc:sldMk cId="655796827" sldId="274"/>
            <ac:picMk id="9" creationId="{63FBA41C-B80F-A947-D1F9-D0FD2CC6FE9B}"/>
          </ac:picMkLst>
        </pc:picChg>
        <pc:picChg chg="del mod">
          <ac:chgData name="Benavides, Irene" userId="S::irbenavides@utsystem.edu::016e05e8-5bdd-4fce-81e9-094e58e463d7" providerId="AD" clId="Web-{FE7CAF17-6A16-03B0-F077-95010981086E}" dt="2022-12-09T20:27:42.938" v="27"/>
          <ac:picMkLst>
            <pc:docMk/>
            <pc:sldMk cId="655796827" sldId="274"/>
            <ac:picMk id="11" creationId="{1CC010EB-B56F-BC34-27DF-C2CC769F9BAC}"/>
          </ac:picMkLst>
        </pc:picChg>
        <pc:picChg chg="mod">
          <ac:chgData name="Benavides, Irene" userId="S::irbenavides@utsystem.edu::016e05e8-5bdd-4fce-81e9-094e58e463d7" providerId="AD" clId="Web-{FE7CAF17-6A16-03B0-F077-95010981086E}" dt="2022-12-09T19:57:44.518" v="9" actId="1076"/>
          <ac:picMkLst>
            <pc:docMk/>
            <pc:sldMk cId="655796827" sldId="274"/>
            <ac:picMk id="12" creationId="{8F5E69ED-6493-4D1F-EE2F-17FC396B2E40}"/>
          </ac:picMkLst>
        </pc:picChg>
        <pc:picChg chg="mod">
          <ac:chgData name="Benavides, Irene" userId="S::irbenavides@utsystem.edu::016e05e8-5bdd-4fce-81e9-094e58e463d7" providerId="AD" clId="Web-{FE7CAF17-6A16-03B0-F077-95010981086E}" dt="2022-12-09T19:57:34.752" v="6" actId="1076"/>
          <ac:picMkLst>
            <pc:docMk/>
            <pc:sldMk cId="655796827" sldId="274"/>
            <ac:picMk id="13" creationId="{D9EE5802-A4CC-F17C-0781-0CC7EA486696}"/>
          </ac:picMkLst>
        </pc:picChg>
      </pc:sldChg>
      <pc:sldChg chg="modSp">
        <pc:chgData name="Benavides, Irene" userId="S::irbenavides@utsystem.edu::016e05e8-5bdd-4fce-81e9-094e58e463d7" providerId="AD" clId="Web-{FE7CAF17-6A16-03B0-F077-95010981086E}" dt="2022-12-09T20:31:54.962" v="170"/>
        <pc:sldMkLst>
          <pc:docMk/>
          <pc:sldMk cId="2985937831" sldId="278"/>
        </pc:sldMkLst>
        <pc:graphicFrameChg chg="mod modGraphic">
          <ac:chgData name="Benavides, Irene" userId="S::irbenavides@utsystem.edu::016e05e8-5bdd-4fce-81e9-094e58e463d7" providerId="AD" clId="Web-{FE7CAF17-6A16-03B0-F077-95010981086E}" dt="2022-12-09T20:31:54.962" v="170"/>
          <ac:graphicFrameMkLst>
            <pc:docMk/>
            <pc:sldMk cId="2985937831" sldId="278"/>
            <ac:graphicFrameMk id="5" creationId="{2C5AE390-6A35-B01D-E1BC-2A9573A7C4B2}"/>
          </ac:graphicFrameMkLst>
        </pc:graphicFrameChg>
      </pc:sldChg>
      <pc:sldChg chg="modSp">
        <pc:chgData name="Benavides, Irene" userId="S::irbenavides@utsystem.edu::016e05e8-5bdd-4fce-81e9-094e58e463d7" providerId="AD" clId="Web-{FE7CAF17-6A16-03B0-F077-95010981086E}" dt="2022-12-09T20:30:08.443" v="74"/>
        <pc:sldMkLst>
          <pc:docMk/>
          <pc:sldMk cId="3560780034" sldId="279"/>
        </pc:sldMkLst>
        <pc:graphicFrameChg chg="mod modGraphic">
          <ac:chgData name="Benavides, Irene" userId="S::irbenavides@utsystem.edu::016e05e8-5bdd-4fce-81e9-094e58e463d7" providerId="AD" clId="Web-{FE7CAF17-6A16-03B0-F077-95010981086E}" dt="2022-12-09T20:30:08.443" v="74"/>
          <ac:graphicFrameMkLst>
            <pc:docMk/>
            <pc:sldMk cId="3560780034" sldId="279"/>
            <ac:graphicFrameMk id="7" creationId="{B8AE75C0-29AA-BE40-C9E0-3F8744B221FB}"/>
          </ac:graphicFrameMkLst>
        </pc:graphicFrameChg>
      </pc:sldChg>
      <pc:sldChg chg="modSp">
        <pc:chgData name="Benavides, Irene" userId="S::irbenavides@utsystem.edu::016e05e8-5bdd-4fce-81e9-094e58e463d7" providerId="AD" clId="Web-{FE7CAF17-6A16-03B0-F077-95010981086E}" dt="2022-12-09T20:16:33.400" v="15" actId="14100"/>
        <pc:sldMkLst>
          <pc:docMk/>
          <pc:sldMk cId="2356494189" sldId="281"/>
        </pc:sldMkLst>
        <pc:spChg chg="mod">
          <ac:chgData name="Benavides, Irene" userId="S::irbenavides@utsystem.edu::016e05e8-5bdd-4fce-81e9-094e58e463d7" providerId="AD" clId="Web-{FE7CAF17-6A16-03B0-F077-95010981086E}" dt="2022-12-09T20:16:33.400" v="15" actId="14100"/>
          <ac:spMkLst>
            <pc:docMk/>
            <pc:sldMk cId="2356494189" sldId="281"/>
            <ac:spMk id="6" creationId="{00000000-0000-0000-0000-000000000000}"/>
          </ac:spMkLst>
        </pc:spChg>
      </pc:sldChg>
      <pc:sldChg chg="addSp delSp modSp">
        <pc:chgData name="Benavides, Irene" userId="S::irbenavides@utsystem.edu::016e05e8-5bdd-4fce-81e9-094e58e463d7" providerId="AD" clId="Web-{FE7CAF17-6A16-03B0-F077-95010981086E}" dt="2022-12-09T20:26:52.624" v="25" actId="1076"/>
        <pc:sldMkLst>
          <pc:docMk/>
          <pc:sldMk cId="322491677" sldId="283"/>
        </pc:sldMkLst>
        <pc:picChg chg="mod">
          <ac:chgData name="Benavides, Irene" userId="S::irbenavides@utsystem.edu::016e05e8-5bdd-4fce-81e9-094e58e463d7" providerId="AD" clId="Web-{FE7CAF17-6A16-03B0-F077-95010981086E}" dt="2022-12-09T20:26:52.624" v="25" actId="1076"/>
          <ac:picMkLst>
            <pc:docMk/>
            <pc:sldMk cId="322491677" sldId="283"/>
            <ac:picMk id="4" creationId="{39291A2A-D432-285A-673F-8CD78DF6B974}"/>
          </ac:picMkLst>
        </pc:picChg>
        <pc:picChg chg="add mod">
          <ac:chgData name="Benavides, Irene" userId="S::irbenavides@utsystem.edu::016e05e8-5bdd-4fce-81e9-094e58e463d7" providerId="AD" clId="Web-{FE7CAF17-6A16-03B0-F077-95010981086E}" dt="2022-12-09T20:26:49.702" v="24" actId="1076"/>
          <ac:picMkLst>
            <pc:docMk/>
            <pc:sldMk cId="322491677" sldId="283"/>
            <ac:picMk id="7" creationId="{9D57FFDF-B2B7-2ACF-4D71-A37D985BF229}"/>
          </ac:picMkLst>
        </pc:picChg>
        <pc:picChg chg="del">
          <ac:chgData name="Benavides, Irene" userId="S::irbenavides@utsystem.edu::016e05e8-5bdd-4fce-81e9-094e58e463d7" providerId="AD" clId="Web-{FE7CAF17-6A16-03B0-F077-95010981086E}" dt="2022-12-09T20:17:30.355" v="16"/>
          <ac:picMkLst>
            <pc:docMk/>
            <pc:sldMk cId="322491677" sldId="283"/>
            <ac:picMk id="9" creationId="{04EE10C9-6E2A-493C-7F44-46F9EDEA4473}"/>
          </ac:picMkLst>
        </pc:picChg>
      </pc:sldChg>
      <pc:sldChg chg="modSp">
        <pc:chgData name="Benavides, Irene" userId="S::irbenavides@utsystem.edu::016e05e8-5bdd-4fce-81e9-094e58e463d7" providerId="AD" clId="Web-{FE7CAF17-6A16-03B0-F077-95010981086E}" dt="2022-12-09T19:45:30.993" v="2" actId="1076"/>
        <pc:sldMkLst>
          <pc:docMk/>
          <pc:sldMk cId="3167663372" sldId="292"/>
        </pc:sldMkLst>
        <pc:picChg chg="mod">
          <ac:chgData name="Benavides, Irene" userId="S::irbenavides@utsystem.edu::016e05e8-5bdd-4fce-81e9-094e58e463d7" providerId="AD" clId="Web-{FE7CAF17-6A16-03B0-F077-95010981086E}" dt="2022-12-09T19:45:30.993" v="2" actId="1076"/>
          <ac:picMkLst>
            <pc:docMk/>
            <pc:sldMk cId="3167663372" sldId="292"/>
            <ac:picMk id="7" creationId="{46CA5164-D22B-34D9-8B77-7E7F554E7433}"/>
          </ac:picMkLst>
        </pc:picChg>
      </pc:sldChg>
      <pc:sldChg chg="delSp modSp">
        <pc:chgData name="Benavides, Irene" userId="S::irbenavides@utsystem.edu::016e05e8-5bdd-4fce-81e9-094e58e463d7" providerId="AD" clId="Web-{FE7CAF17-6A16-03B0-F077-95010981086E}" dt="2022-12-09T19:57:19.658" v="5"/>
        <pc:sldMkLst>
          <pc:docMk/>
          <pc:sldMk cId="1157393959" sldId="293"/>
        </pc:sldMkLst>
        <pc:picChg chg="del mod">
          <ac:chgData name="Benavides, Irene" userId="S::irbenavides@utsystem.edu::016e05e8-5bdd-4fce-81e9-094e58e463d7" providerId="AD" clId="Web-{FE7CAF17-6A16-03B0-F077-95010981086E}" dt="2022-12-09T19:57:19.658" v="5"/>
          <ac:picMkLst>
            <pc:docMk/>
            <pc:sldMk cId="1157393959" sldId="293"/>
            <ac:picMk id="4" creationId="{885F65D4-64F0-A6B7-0517-2F82B31C4177}"/>
          </ac:picMkLst>
        </pc:picChg>
      </pc:sldChg>
      <pc:sldChg chg="modSp">
        <pc:chgData name="Benavides, Irene" userId="S::irbenavides@utsystem.edu::016e05e8-5bdd-4fce-81e9-094e58e463d7" providerId="AD" clId="Web-{FE7CAF17-6A16-03B0-F077-95010981086E}" dt="2022-12-09T20:31:02.585" v="149"/>
        <pc:sldMkLst>
          <pc:docMk/>
          <pc:sldMk cId="268182123" sldId="294"/>
        </pc:sldMkLst>
        <pc:graphicFrameChg chg="mod modGraphic">
          <ac:chgData name="Benavides, Irene" userId="S::irbenavides@utsystem.edu::016e05e8-5bdd-4fce-81e9-094e58e463d7" providerId="AD" clId="Web-{FE7CAF17-6A16-03B0-F077-95010981086E}" dt="2022-12-09T20:31:02.585" v="149"/>
          <ac:graphicFrameMkLst>
            <pc:docMk/>
            <pc:sldMk cId="268182123" sldId="294"/>
            <ac:graphicFrameMk id="7" creationId="{CA157B3D-BB02-D261-0425-B3FC7F2988ED}"/>
          </ac:graphicFrameMkLst>
        </pc:graphicFrameChg>
      </pc:sldChg>
      <pc:sldChg chg="modSp">
        <pc:chgData name="Benavides, Irene" userId="S::irbenavides@utsystem.edu::016e05e8-5bdd-4fce-81e9-094e58e463d7" providerId="AD" clId="Web-{FE7CAF17-6A16-03B0-F077-95010981086E}" dt="2022-12-09T20:30:35.460" v="89"/>
        <pc:sldMkLst>
          <pc:docMk/>
          <pc:sldMk cId="4001445641" sldId="295"/>
        </pc:sldMkLst>
        <pc:graphicFrameChg chg="mod modGraphic">
          <ac:chgData name="Benavides, Irene" userId="S::irbenavides@utsystem.edu::016e05e8-5bdd-4fce-81e9-094e58e463d7" providerId="AD" clId="Web-{FE7CAF17-6A16-03B0-F077-95010981086E}" dt="2022-12-09T20:30:35.460" v="89"/>
          <ac:graphicFrameMkLst>
            <pc:docMk/>
            <pc:sldMk cId="4001445641" sldId="295"/>
            <ac:graphicFrameMk id="3" creationId="{F4FA916E-7684-A18A-B7AD-5736BB4D2C09}"/>
          </ac:graphicFrameMkLst>
        </pc:graphicFrameChg>
      </pc:sldChg>
      <pc:sldChg chg="modSp">
        <pc:chgData name="Benavides, Irene" userId="S::irbenavides@utsystem.edu::016e05e8-5bdd-4fce-81e9-094e58e463d7" providerId="AD" clId="Web-{FE7CAF17-6A16-03B0-F077-95010981086E}" dt="2022-12-09T20:29:10.519" v="49"/>
        <pc:sldMkLst>
          <pc:docMk/>
          <pc:sldMk cId="3809545374" sldId="296"/>
        </pc:sldMkLst>
        <pc:graphicFrameChg chg="mod modGraphic">
          <ac:chgData name="Benavides, Irene" userId="S::irbenavides@utsystem.edu::016e05e8-5bdd-4fce-81e9-094e58e463d7" providerId="AD" clId="Web-{FE7CAF17-6A16-03B0-F077-95010981086E}" dt="2022-12-09T20:29:10.519" v="49"/>
          <ac:graphicFrameMkLst>
            <pc:docMk/>
            <pc:sldMk cId="3809545374" sldId="296"/>
            <ac:graphicFrameMk id="3" creationId="{5D34AAD9-CA85-0C60-75AF-676A94388049}"/>
          </ac:graphicFrameMkLst>
        </pc:graphicFrameChg>
      </pc:sldChg>
    </pc:docChg>
  </pc:docChgLst>
  <pc:docChgLst>
    <pc:chgData name="Benavides, Irene" userId="S::irbenavides@utsystem.edu::016e05e8-5bdd-4fce-81e9-094e58e463d7" providerId="AD" clId="Web-{D84E82CB-8DCA-0B2C-B533-43C58B954957}"/>
    <pc:docChg chg="addSld delSld modSld addMainMaster">
      <pc:chgData name="Benavides, Irene" userId="S::irbenavides@utsystem.edu::016e05e8-5bdd-4fce-81e9-094e58e463d7" providerId="AD" clId="Web-{D84E82CB-8DCA-0B2C-B533-43C58B954957}" dt="2022-11-30T22:08:05.767" v="1672"/>
      <pc:docMkLst>
        <pc:docMk/>
      </pc:docMkLst>
      <pc:sldChg chg="modSp">
        <pc:chgData name="Benavides, Irene" userId="S::irbenavides@utsystem.edu::016e05e8-5bdd-4fce-81e9-094e58e463d7" providerId="AD" clId="Web-{D84E82CB-8DCA-0B2C-B533-43C58B954957}" dt="2022-11-30T21:53:49.987" v="1654" actId="1076"/>
        <pc:sldMkLst>
          <pc:docMk/>
          <pc:sldMk cId="2119363908" sldId="256"/>
        </pc:sldMkLst>
        <pc:spChg chg="mod">
          <ac:chgData name="Benavides, Irene" userId="S::irbenavides@utsystem.edu::016e05e8-5bdd-4fce-81e9-094e58e463d7" providerId="AD" clId="Web-{D84E82CB-8DCA-0B2C-B533-43C58B954957}" dt="2022-11-30T21:53:35.142" v="1650" actId="20577"/>
          <ac:spMkLst>
            <pc:docMk/>
            <pc:sldMk cId="2119363908" sldId="256"/>
            <ac:spMk id="2" creationId="{00000000-0000-0000-0000-000000000000}"/>
          </ac:spMkLst>
        </pc:spChg>
        <pc:spChg chg="mod">
          <ac:chgData name="Benavides, Irene" userId="S::irbenavides@utsystem.edu::016e05e8-5bdd-4fce-81e9-094e58e463d7" providerId="AD" clId="Web-{D84E82CB-8DCA-0B2C-B533-43C58B954957}" dt="2022-11-30T21:53:49.987" v="1654" actId="1076"/>
          <ac:spMkLst>
            <pc:docMk/>
            <pc:sldMk cId="2119363908" sldId="256"/>
            <ac:spMk id="4" creationId="{00000000-0000-0000-0000-000000000000}"/>
          </ac:spMkLst>
        </pc:spChg>
      </pc:sldChg>
      <pc:sldChg chg="addSp delSp modSp">
        <pc:chgData name="Benavides, Irene" userId="S::irbenavides@utsystem.edu::016e05e8-5bdd-4fce-81e9-094e58e463d7" providerId="AD" clId="Web-{D84E82CB-8DCA-0B2C-B533-43C58B954957}" dt="2022-11-30T16:06:55.161" v="41" actId="14100"/>
        <pc:sldMkLst>
          <pc:docMk/>
          <pc:sldMk cId="473859155" sldId="263"/>
        </pc:sldMkLst>
        <pc:picChg chg="add del mod">
          <ac:chgData name="Benavides, Irene" userId="S::irbenavides@utsystem.edu::016e05e8-5bdd-4fce-81e9-094e58e463d7" providerId="AD" clId="Web-{D84E82CB-8DCA-0B2C-B533-43C58B954957}" dt="2022-11-30T15:48:42.216" v="6"/>
          <ac:picMkLst>
            <pc:docMk/>
            <pc:sldMk cId="473859155" sldId="263"/>
            <ac:picMk id="3" creationId="{DB357516-445A-73AB-8F01-764ADF38F6A8}"/>
          </ac:picMkLst>
        </pc:picChg>
        <pc:picChg chg="add del mod">
          <ac:chgData name="Benavides, Irene" userId="S::irbenavides@utsystem.edu::016e05e8-5bdd-4fce-81e9-094e58e463d7" providerId="AD" clId="Web-{D84E82CB-8DCA-0B2C-B533-43C58B954957}" dt="2022-11-30T16:05:48.252" v="31"/>
          <ac:picMkLst>
            <pc:docMk/>
            <pc:sldMk cId="473859155" sldId="263"/>
            <ac:picMk id="4" creationId="{9CA6A53E-32CD-02BF-631B-62D6B64A80EB}"/>
          </ac:picMkLst>
        </pc:picChg>
        <pc:picChg chg="add mod">
          <ac:chgData name="Benavides, Irene" userId="S::irbenavides@utsystem.edu::016e05e8-5bdd-4fce-81e9-094e58e463d7" providerId="AD" clId="Web-{D84E82CB-8DCA-0B2C-B533-43C58B954957}" dt="2022-11-30T16:06:55.161" v="41" actId="14100"/>
          <ac:picMkLst>
            <pc:docMk/>
            <pc:sldMk cId="473859155" sldId="263"/>
            <ac:picMk id="5" creationId="{C6BB9A2B-1A10-7AE5-1685-134B9AB5493F}"/>
          </ac:picMkLst>
        </pc:picChg>
        <pc:picChg chg="del">
          <ac:chgData name="Benavides, Irene" userId="S::irbenavides@utsystem.edu::016e05e8-5bdd-4fce-81e9-094e58e463d7" providerId="AD" clId="Web-{D84E82CB-8DCA-0B2C-B533-43C58B954957}" dt="2022-11-30T15:48:00.106" v="0"/>
          <ac:picMkLst>
            <pc:docMk/>
            <pc:sldMk cId="473859155" sldId="263"/>
            <ac:picMk id="6" creationId="{2783332D-860F-45C9-B4AA-02A223327786}"/>
          </ac:picMkLst>
        </pc:picChg>
      </pc:sldChg>
      <pc:sldChg chg="modSp">
        <pc:chgData name="Benavides, Irene" userId="S::irbenavides@utsystem.edu::016e05e8-5bdd-4fce-81e9-094e58e463d7" providerId="AD" clId="Web-{D84E82CB-8DCA-0B2C-B533-43C58B954957}" dt="2022-11-30T15:52:41.147" v="25" actId="14100"/>
        <pc:sldMkLst>
          <pc:docMk/>
          <pc:sldMk cId="3105140488" sldId="266"/>
        </pc:sldMkLst>
        <pc:picChg chg="mod">
          <ac:chgData name="Benavides, Irene" userId="S::irbenavides@utsystem.edu::016e05e8-5bdd-4fce-81e9-094e58e463d7" providerId="AD" clId="Web-{D84E82CB-8DCA-0B2C-B533-43C58B954957}" dt="2022-11-30T15:51:42.269" v="20" actId="14100"/>
          <ac:picMkLst>
            <pc:docMk/>
            <pc:sldMk cId="3105140488" sldId="266"/>
            <ac:picMk id="7" creationId="{00000000-0000-0000-0000-000000000000}"/>
          </ac:picMkLst>
        </pc:picChg>
        <pc:picChg chg="mod">
          <ac:chgData name="Benavides, Irene" userId="S::irbenavides@utsystem.edu::016e05e8-5bdd-4fce-81e9-094e58e463d7" providerId="AD" clId="Web-{D84E82CB-8DCA-0B2C-B533-43C58B954957}" dt="2022-11-30T15:51:49.129" v="21" actId="14100"/>
          <ac:picMkLst>
            <pc:docMk/>
            <pc:sldMk cId="3105140488" sldId="266"/>
            <ac:picMk id="8" creationId="{00000000-0000-0000-0000-000000000000}"/>
          </ac:picMkLst>
        </pc:picChg>
        <pc:picChg chg="mod">
          <ac:chgData name="Benavides, Irene" userId="S::irbenavides@utsystem.edu::016e05e8-5bdd-4fce-81e9-094e58e463d7" providerId="AD" clId="Web-{D84E82CB-8DCA-0B2C-B533-43C58B954957}" dt="2022-11-30T15:52:24.240" v="24" actId="14100"/>
          <ac:picMkLst>
            <pc:docMk/>
            <pc:sldMk cId="3105140488" sldId="266"/>
            <ac:picMk id="13" creationId="{B2A02BF1-D49E-49A3-9890-C543D040E0D1}"/>
          </ac:picMkLst>
        </pc:picChg>
        <pc:picChg chg="mod ord">
          <ac:chgData name="Benavides, Irene" userId="S::irbenavides@utsystem.edu::016e05e8-5bdd-4fce-81e9-094e58e463d7" providerId="AD" clId="Web-{D84E82CB-8DCA-0B2C-B533-43C58B954957}" dt="2022-11-30T15:52:10.865" v="23" actId="1076"/>
          <ac:picMkLst>
            <pc:docMk/>
            <pc:sldMk cId="3105140488" sldId="266"/>
            <ac:picMk id="16" creationId="{00000000-0000-0000-0000-000000000000}"/>
          </ac:picMkLst>
        </pc:picChg>
        <pc:picChg chg="mod">
          <ac:chgData name="Benavides, Irene" userId="S::irbenavides@utsystem.edu::016e05e8-5bdd-4fce-81e9-094e58e463d7" providerId="AD" clId="Web-{D84E82CB-8DCA-0B2C-B533-43C58B954957}" dt="2022-11-30T15:52:41.147" v="25" actId="14100"/>
          <ac:picMkLst>
            <pc:docMk/>
            <pc:sldMk cId="3105140488" sldId="266"/>
            <ac:picMk id="17" creationId="{3FD6DFFB-64B1-4885-8B1C-4DB37D758A4B}"/>
          </ac:picMkLst>
        </pc:picChg>
        <pc:picChg chg="mod">
          <ac:chgData name="Benavides, Irene" userId="S::irbenavides@utsystem.edu::016e05e8-5bdd-4fce-81e9-094e58e463d7" providerId="AD" clId="Web-{D84E82CB-8DCA-0B2C-B533-43C58B954957}" dt="2022-11-30T15:51:37.754" v="19" actId="14100"/>
          <ac:picMkLst>
            <pc:docMk/>
            <pc:sldMk cId="3105140488" sldId="266"/>
            <ac:picMk id="19" creationId="{00000000-0000-0000-0000-000000000000}"/>
          </ac:picMkLst>
        </pc:picChg>
        <pc:picChg chg="mod">
          <ac:chgData name="Benavides, Irene" userId="S::irbenavides@utsystem.edu::016e05e8-5bdd-4fce-81e9-094e58e463d7" providerId="AD" clId="Web-{D84E82CB-8DCA-0B2C-B533-43C58B954957}" dt="2022-11-30T15:51:34.300" v="18" actId="14100"/>
          <ac:picMkLst>
            <pc:docMk/>
            <pc:sldMk cId="3105140488" sldId="266"/>
            <ac:picMk id="20" creationId="{00000000-0000-0000-0000-000000000000}"/>
          </ac:picMkLst>
        </pc:picChg>
        <pc:picChg chg="mod">
          <ac:chgData name="Benavides, Irene" userId="S::irbenavides@utsystem.edu::016e05e8-5bdd-4fce-81e9-094e58e463d7" providerId="AD" clId="Web-{D84E82CB-8DCA-0B2C-B533-43C58B954957}" dt="2022-11-30T15:51:12.956" v="15" actId="14100"/>
          <ac:picMkLst>
            <pc:docMk/>
            <pc:sldMk cId="3105140488" sldId="266"/>
            <ac:picMk id="21" creationId="{3AD77DDF-31A5-434D-91CA-389C30559360}"/>
          </ac:picMkLst>
        </pc:picChg>
      </pc:sldChg>
      <pc:sldChg chg="modSp">
        <pc:chgData name="Benavides, Irene" userId="S::irbenavides@utsystem.edu::016e05e8-5bdd-4fce-81e9-094e58e463d7" providerId="AD" clId="Web-{D84E82CB-8DCA-0B2C-B533-43C58B954957}" dt="2022-11-30T16:07:45.537" v="44" actId="20577"/>
        <pc:sldMkLst>
          <pc:docMk/>
          <pc:sldMk cId="655796827" sldId="274"/>
        </pc:sldMkLst>
        <pc:spChg chg="mod">
          <ac:chgData name="Benavides, Irene" userId="S::irbenavides@utsystem.edu::016e05e8-5bdd-4fce-81e9-094e58e463d7" providerId="AD" clId="Web-{D84E82CB-8DCA-0B2C-B533-43C58B954957}" dt="2022-11-30T16:07:45.537" v="44" actId="20577"/>
          <ac:spMkLst>
            <pc:docMk/>
            <pc:sldMk cId="655796827" sldId="274"/>
            <ac:spMk id="3" creationId="{00000000-0000-0000-0000-000000000000}"/>
          </ac:spMkLst>
        </pc:spChg>
      </pc:sldChg>
      <pc:sldChg chg="modSp">
        <pc:chgData name="Benavides, Irene" userId="S::irbenavides@utsystem.edu::016e05e8-5bdd-4fce-81e9-094e58e463d7" providerId="AD" clId="Web-{D84E82CB-8DCA-0B2C-B533-43C58B954957}" dt="2022-11-30T16:08:28.758" v="59" actId="20577"/>
        <pc:sldMkLst>
          <pc:docMk/>
          <pc:sldMk cId="3531889992" sldId="276"/>
        </pc:sldMkLst>
        <pc:spChg chg="mod">
          <ac:chgData name="Benavides, Irene" userId="S::irbenavides@utsystem.edu::016e05e8-5bdd-4fce-81e9-094e58e463d7" providerId="AD" clId="Web-{D84E82CB-8DCA-0B2C-B533-43C58B954957}" dt="2022-11-30T16:08:28.758" v="59" actId="20577"/>
          <ac:spMkLst>
            <pc:docMk/>
            <pc:sldMk cId="3531889992" sldId="276"/>
            <ac:spMk id="6" creationId="{00000000-0000-0000-0000-000000000000}"/>
          </ac:spMkLst>
        </pc:spChg>
      </pc:sldChg>
      <pc:sldChg chg="addSp delSp modSp">
        <pc:chgData name="Benavides, Irene" userId="S::irbenavides@utsystem.edu::016e05e8-5bdd-4fce-81e9-094e58e463d7" providerId="AD" clId="Web-{D84E82CB-8DCA-0B2C-B533-43C58B954957}" dt="2022-11-30T17:46:29.976" v="1129" actId="20577"/>
        <pc:sldMkLst>
          <pc:docMk/>
          <pc:sldMk cId="2990034888" sldId="280"/>
        </pc:sldMkLst>
        <pc:spChg chg="mod">
          <ac:chgData name="Benavides, Irene" userId="S::irbenavides@utsystem.edu::016e05e8-5bdd-4fce-81e9-094e58e463d7" providerId="AD" clId="Web-{D84E82CB-8DCA-0B2C-B533-43C58B954957}" dt="2022-11-30T17:46:29.976" v="1129" actId="20577"/>
          <ac:spMkLst>
            <pc:docMk/>
            <pc:sldMk cId="2990034888" sldId="280"/>
            <ac:spMk id="2" creationId="{00000000-0000-0000-0000-000000000000}"/>
          </ac:spMkLst>
        </pc:spChg>
        <pc:spChg chg="add del mod">
          <ac:chgData name="Benavides, Irene" userId="S::irbenavides@utsystem.edu::016e05e8-5bdd-4fce-81e9-094e58e463d7" providerId="AD" clId="Web-{D84E82CB-8DCA-0B2C-B533-43C58B954957}" dt="2022-11-30T17:44:30.347" v="1075"/>
          <ac:spMkLst>
            <pc:docMk/>
            <pc:sldMk cId="2990034888" sldId="280"/>
            <ac:spMk id="7" creationId="{6C78D97D-80FA-1A1D-C6C4-1D1E94EBA062}"/>
          </ac:spMkLst>
        </pc:spChg>
        <pc:graphicFrameChg chg="add del mod modGraphic">
          <ac:chgData name="Benavides, Irene" userId="S::irbenavides@utsystem.edu::016e05e8-5bdd-4fce-81e9-094e58e463d7" providerId="AD" clId="Web-{D84E82CB-8DCA-0B2C-B533-43C58B954957}" dt="2022-11-30T17:46:13.647" v="1128"/>
          <ac:graphicFrameMkLst>
            <pc:docMk/>
            <pc:sldMk cId="2990034888" sldId="280"/>
            <ac:graphicFrameMk id="10" creationId="{4F315915-E9FA-4057-A7FD-AC142B533D2B}"/>
          </ac:graphicFrameMkLst>
        </pc:graphicFrameChg>
      </pc:sldChg>
      <pc:sldChg chg="modSp">
        <pc:chgData name="Benavides, Irene" userId="S::irbenavides@utsystem.edu::016e05e8-5bdd-4fce-81e9-094e58e463d7" providerId="AD" clId="Web-{D84E82CB-8DCA-0B2C-B533-43C58B954957}" dt="2022-11-30T17:19:40.149" v="1065" actId="1076"/>
        <pc:sldMkLst>
          <pc:docMk/>
          <pc:sldMk cId="2356494189" sldId="281"/>
        </pc:sldMkLst>
        <pc:spChg chg="mod">
          <ac:chgData name="Benavides, Irene" userId="S::irbenavides@utsystem.edu::016e05e8-5bdd-4fce-81e9-094e58e463d7" providerId="AD" clId="Web-{D84E82CB-8DCA-0B2C-B533-43C58B954957}" dt="2022-11-30T17:19:05.414" v="1063" actId="20577"/>
          <ac:spMkLst>
            <pc:docMk/>
            <pc:sldMk cId="2356494189" sldId="281"/>
            <ac:spMk id="6" creationId="{00000000-0000-0000-0000-000000000000}"/>
          </ac:spMkLst>
        </pc:spChg>
        <pc:picChg chg="mod">
          <ac:chgData name="Benavides, Irene" userId="S::irbenavides@utsystem.edu::016e05e8-5bdd-4fce-81e9-094e58e463d7" providerId="AD" clId="Web-{D84E82CB-8DCA-0B2C-B533-43C58B954957}" dt="2022-11-30T17:19:40.149" v="1065" actId="1076"/>
          <ac:picMkLst>
            <pc:docMk/>
            <pc:sldMk cId="2356494189" sldId="281"/>
            <ac:picMk id="3" creationId="{6F12E0A6-3231-4C77-A924-FFB55DC12AD1}"/>
          </ac:picMkLst>
        </pc:picChg>
      </pc:sldChg>
      <pc:sldChg chg="modSp">
        <pc:chgData name="Benavides, Irene" userId="S::irbenavides@utsystem.edu::016e05e8-5bdd-4fce-81e9-094e58e463d7" providerId="AD" clId="Web-{D84E82CB-8DCA-0B2C-B533-43C58B954957}" dt="2022-11-30T17:16:13.033" v="1056" actId="20577"/>
        <pc:sldMkLst>
          <pc:docMk/>
          <pc:sldMk cId="322491677" sldId="283"/>
        </pc:sldMkLst>
        <pc:spChg chg="mod">
          <ac:chgData name="Benavides, Irene" userId="S::irbenavides@utsystem.edu::016e05e8-5bdd-4fce-81e9-094e58e463d7" providerId="AD" clId="Web-{D84E82CB-8DCA-0B2C-B533-43C58B954957}" dt="2022-11-30T17:16:10.798" v="1055" actId="20577"/>
          <ac:spMkLst>
            <pc:docMk/>
            <pc:sldMk cId="322491677" sldId="283"/>
            <ac:spMk id="3" creationId="{00000000-0000-0000-0000-000000000000}"/>
          </ac:spMkLst>
        </pc:spChg>
        <pc:spChg chg="mod">
          <ac:chgData name="Benavides, Irene" userId="S::irbenavides@utsystem.edu::016e05e8-5bdd-4fce-81e9-094e58e463d7" providerId="AD" clId="Web-{D84E82CB-8DCA-0B2C-B533-43C58B954957}" dt="2022-11-30T17:16:13.033" v="1056" actId="20577"/>
          <ac:spMkLst>
            <pc:docMk/>
            <pc:sldMk cId="322491677" sldId="283"/>
            <ac:spMk id="6" creationId="{00000000-0000-0000-0000-000000000000}"/>
          </ac:spMkLst>
        </pc:spChg>
      </pc:sldChg>
      <pc:sldChg chg="modSp">
        <pc:chgData name="Benavides, Irene" userId="S::irbenavides@utsystem.edu::016e05e8-5bdd-4fce-81e9-094e58e463d7" providerId="AD" clId="Web-{D84E82CB-8DCA-0B2C-B533-43C58B954957}" dt="2022-11-30T17:13:54.934" v="985" actId="1076"/>
        <pc:sldMkLst>
          <pc:docMk/>
          <pc:sldMk cId="383750499" sldId="284"/>
        </pc:sldMkLst>
        <pc:spChg chg="mod">
          <ac:chgData name="Benavides, Irene" userId="S::irbenavides@utsystem.edu::016e05e8-5bdd-4fce-81e9-094e58e463d7" providerId="AD" clId="Web-{D84E82CB-8DCA-0B2C-B533-43C58B954957}" dt="2022-11-30T17:12:28.978" v="911" actId="20577"/>
          <ac:spMkLst>
            <pc:docMk/>
            <pc:sldMk cId="383750499" sldId="284"/>
            <ac:spMk id="2" creationId="{00000000-0000-0000-0000-000000000000}"/>
          </ac:spMkLst>
        </pc:spChg>
        <pc:spChg chg="mod">
          <ac:chgData name="Benavides, Irene" userId="S::irbenavides@utsystem.edu::016e05e8-5bdd-4fce-81e9-094e58e463d7" providerId="AD" clId="Web-{D84E82CB-8DCA-0B2C-B533-43C58B954957}" dt="2022-11-30T17:13:40.777" v="982" actId="1076"/>
          <ac:spMkLst>
            <pc:docMk/>
            <pc:sldMk cId="383750499" sldId="284"/>
            <ac:spMk id="6" creationId="{00000000-0000-0000-0000-000000000000}"/>
          </ac:spMkLst>
        </pc:spChg>
        <pc:picChg chg="mod">
          <ac:chgData name="Benavides, Irene" userId="S::irbenavides@utsystem.edu::016e05e8-5bdd-4fce-81e9-094e58e463d7" providerId="AD" clId="Web-{D84E82CB-8DCA-0B2C-B533-43C58B954957}" dt="2022-11-30T17:13:54.934" v="985" actId="1076"/>
          <ac:picMkLst>
            <pc:docMk/>
            <pc:sldMk cId="383750499" sldId="284"/>
            <ac:picMk id="3" creationId="{A11C8169-1717-4C60-AEB7-61E49388ED83}"/>
          </ac:picMkLst>
        </pc:picChg>
      </pc:sldChg>
      <pc:sldChg chg="addSp delSp modSp">
        <pc:chgData name="Benavides, Irene" userId="S::irbenavides@utsystem.edu::016e05e8-5bdd-4fce-81e9-094e58e463d7" providerId="AD" clId="Web-{D84E82CB-8DCA-0B2C-B533-43C58B954957}" dt="2022-11-30T21:52:40.359" v="1642" actId="1076"/>
        <pc:sldMkLst>
          <pc:docMk/>
          <pc:sldMk cId="1626055213" sldId="286"/>
        </pc:sldMkLst>
        <pc:spChg chg="mod">
          <ac:chgData name="Benavides, Irene" userId="S::irbenavides@utsystem.edu::016e05e8-5bdd-4fce-81e9-094e58e463d7" providerId="AD" clId="Web-{D84E82CB-8DCA-0B2C-B533-43C58B954957}" dt="2022-11-30T21:48:26.225" v="1567" actId="1076"/>
          <ac:spMkLst>
            <pc:docMk/>
            <pc:sldMk cId="1626055213" sldId="286"/>
            <ac:spMk id="2" creationId="{77EA1E98-D04C-F22C-9314-99C67E9E5A11}"/>
          </ac:spMkLst>
        </pc:spChg>
        <pc:spChg chg="add mod">
          <ac:chgData name="Benavides, Irene" userId="S::irbenavides@utsystem.edu::016e05e8-5bdd-4fce-81e9-094e58e463d7" providerId="AD" clId="Web-{D84E82CB-8DCA-0B2C-B533-43C58B954957}" dt="2022-11-30T21:51:21.560" v="1620" actId="20577"/>
          <ac:spMkLst>
            <pc:docMk/>
            <pc:sldMk cId="1626055213" sldId="286"/>
            <ac:spMk id="3" creationId="{35EFF652-81E4-4C1D-71BB-A594D46FEC57}"/>
          </ac:spMkLst>
        </pc:spChg>
        <pc:spChg chg="add del mod">
          <ac:chgData name="Benavides, Irene" userId="S::irbenavides@utsystem.edu::016e05e8-5bdd-4fce-81e9-094e58e463d7" providerId="AD" clId="Web-{D84E82CB-8DCA-0B2C-B533-43C58B954957}" dt="2022-11-30T21:52:33.531" v="1638" actId="1076"/>
          <ac:spMkLst>
            <pc:docMk/>
            <pc:sldMk cId="1626055213" sldId="286"/>
            <ac:spMk id="9" creationId="{BA5D3A22-FE90-5818-CA76-FE1692658C56}"/>
          </ac:spMkLst>
        </pc:spChg>
        <pc:spChg chg="mod">
          <ac:chgData name="Benavides, Irene" userId="S::irbenavides@utsystem.edu::016e05e8-5bdd-4fce-81e9-094e58e463d7" providerId="AD" clId="Web-{D84E82CB-8DCA-0B2C-B533-43C58B954957}" dt="2022-11-30T21:50:07.104" v="1592" actId="20577"/>
          <ac:spMkLst>
            <pc:docMk/>
            <pc:sldMk cId="1626055213" sldId="286"/>
            <ac:spMk id="16" creationId="{00000000-0000-0000-0000-000000000000}"/>
          </ac:spMkLst>
        </pc:spChg>
        <pc:spChg chg="add del mod">
          <ac:chgData name="Benavides, Irene" userId="S::irbenavides@utsystem.edu::016e05e8-5bdd-4fce-81e9-094e58e463d7" providerId="AD" clId="Web-{D84E82CB-8DCA-0B2C-B533-43C58B954957}" dt="2022-11-30T21:28:22.291" v="1390"/>
          <ac:spMkLst>
            <pc:docMk/>
            <pc:sldMk cId="1626055213" sldId="286"/>
            <ac:spMk id="19" creationId="{CAF3ACFC-28DE-599D-642E-2BC061AB09F0}"/>
          </ac:spMkLst>
        </pc:spChg>
        <pc:spChg chg="add mod">
          <ac:chgData name="Benavides, Irene" userId="S::irbenavides@utsystem.edu::016e05e8-5bdd-4fce-81e9-094e58e463d7" providerId="AD" clId="Web-{D84E82CB-8DCA-0B2C-B533-43C58B954957}" dt="2022-11-30T21:51:51.498" v="1628" actId="1076"/>
          <ac:spMkLst>
            <pc:docMk/>
            <pc:sldMk cId="1626055213" sldId="286"/>
            <ac:spMk id="20" creationId="{58ABA13F-4A02-835A-4404-BBE920EA25AD}"/>
          </ac:spMkLst>
        </pc:spChg>
        <pc:spChg chg="del">
          <ac:chgData name="Benavides, Irene" userId="S::irbenavides@utsystem.edu::016e05e8-5bdd-4fce-81e9-094e58e463d7" providerId="AD" clId="Web-{D84E82CB-8DCA-0B2C-B533-43C58B954957}" dt="2022-11-30T21:19:57.257" v="1240"/>
          <ac:spMkLst>
            <pc:docMk/>
            <pc:sldMk cId="1626055213" sldId="286"/>
            <ac:spMk id="33" creationId="{CDE6E62F-427F-C564-310C-FFD30D00AFB4}"/>
          </ac:spMkLst>
        </pc:spChg>
        <pc:spChg chg="del mod">
          <ac:chgData name="Benavides, Irene" userId="S::irbenavides@utsystem.edu::016e05e8-5bdd-4fce-81e9-094e58e463d7" providerId="AD" clId="Web-{D84E82CB-8DCA-0B2C-B533-43C58B954957}" dt="2022-11-30T21:20:10.211" v="1249"/>
          <ac:spMkLst>
            <pc:docMk/>
            <pc:sldMk cId="1626055213" sldId="286"/>
            <ac:spMk id="34" creationId="{AD2C1C1D-33F4-5279-85A5-81CC146B09C2}"/>
          </ac:spMkLst>
        </pc:spChg>
        <pc:spChg chg="del">
          <ac:chgData name="Benavides, Irene" userId="S::irbenavides@utsystem.edu::016e05e8-5bdd-4fce-81e9-094e58e463d7" providerId="AD" clId="Web-{D84E82CB-8DCA-0B2C-B533-43C58B954957}" dt="2022-11-30T21:20:11.961" v="1251"/>
          <ac:spMkLst>
            <pc:docMk/>
            <pc:sldMk cId="1626055213" sldId="286"/>
            <ac:spMk id="37" creationId="{9FC2B8F6-9E60-6A44-C93C-2E8B402032EC}"/>
          </ac:spMkLst>
        </pc:spChg>
        <pc:picChg chg="add mod">
          <ac:chgData name="Benavides, Irene" userId="S::irbenavides@utsystem.edu::016e05e8-5bdd-4fce-81e9-094e58e463d7" providerId="AD" clId="Web-{D84E82CB-8DCA-0B2C-B533-43C58B954957}" dt="2022-11-30T21:52:18.218" v="1634" actId="1076"/>
          <ac:picMkLst>
            <pc:docMk/>
            <pc:sldMk cId="1626055213" sldId="286"/>
            <ac:picMk id="4" creationId="{DBD65288-BAA3-0397-4B4D-6F854FFD84F2}"/>
          </ac:picMkLst>
        </pc:picChg>
        <pc:picChg chg="add mod">
          <ac:chgData name="Benavides, Irene" userId="S::irbenavides@utsystem.edu::016e05e8-5bdd-4fce-81e9-094e58e463d7" providerId="AD" clId="Web-{D84E82CB-8DCA-0B2C-B533-43C58B954957}" dt="2022-11-30T21:52:21.343" v="1635" actId="1076"/>
          <ac:picMkLst>
            <pc:docMk/>
            <pc:sldMk cId="1626055213" sldId="286"/>
            <ac:picMk id="6" creationId="{7C38FE57-3BA6-6208-998E-8DF2AF560857}"/>
          </ac:picMkLst>
        </pc:picChg>
        <pc:picChg chg="add mod">
          <ac:chgData name="Benavides, Irene" userId="S::irbenavides@utsystem.edu::016e05e8-5bdd-4fce-81e9-094e58e463d7" providerId="AD" clId="Web-{D84E82CB-8DCA-0B2C-B533-43C58B954957}" dt="2022-11-30T21:52:23.499" v="1636" actId="1076"/>
          <ac:picMkLst>
            <pc:docMk/>
            <pc:sldMk cId="1626055213" sldId="286"/>
            <ac:picMk id="7" creationId="{F545545E-4461-3C90-418E-4AB7197A13BB}"/>
          </ac:picMkLst>
        </pc:picChg>
        <pc:picChg chg="add mod">
          <ac:chgData name="Benavides, Irene" userId="S::irbenavides@utsystem.edu::016e05e8-5bdd-4fce-81e9-094e58e463d7" providerId="AD" clId="Web-{D84E82CB-8DCA-0B2C-B533-43C58B954957}" dt="2022-11-30T21:52:25.827" v="1637" actId="1076"/>
          <ac:picMkLst>
            <pc:docMk/>
            <pc:sldMk cId="1626055213" sldId="286"/>
            <ac:picMk id="8" creationId="{C164205C-0F0F-5D9D-44D9-FDEACCBD5A54}"/>
          </ac:picMkLst>
        </pc:picChg>
        <pc:picChg chg="add mod">
          <ac:chgData name="Benavides, Irene" userId="S::irbenavides@utsystem.edu::016e05e8-5bdd-4fce-81e9-094e58e463d7" providerId="AD" clId="Web-{D84E82CB-8DCA-0B2C-B533-43C58B954957}" dt="2022-11-30T21:52:35.484" v="1639" actId="1076"/>
          <ac:picMkLst>
            <pc:docMk/>
            <pc:sldMk cId="1626055213" sldId="286"/>
            <ac:picMk id="10" creationId="{DF028DE4-55FD-F501-95E0-AABD539DD18F}"/>
          </ac:picMkLst>
        </pc:picChg>
        <pc:picChg chg="del">
          <ac:chgData name="Benavides, Irene" userId="S::irbenavides@utsystem.edu::016e05e8-5bdd-4fce-81e9-094e58e463d7" providerId="AD" clId="Web-{D84E82CB-8DCA-0B2C-B533-43C58B954957}" dt="2022-11-30T21:20:07.820" v="1247"/>
          <ac:picMkLst>
            <pc:docMk/>
            <pc:sldMk cId="1626055213" sldId="286"/>
            <ac:picMk id="11" creationId="{3A0B52A0-A0A3-D7B9-416D-D817EBA9D959}"/>
          </ac:picMkLst>
        </pc:picChg>
        <pc:picChg chg="add mod">
          <ac:chgData name="Benavides, Irene" userId="S::irbenavides@utsystem.edu::016e05e8-5bdd-4fce-81e9-094e58e463d7" providerId="AD" clId="Web-{D84E82CB-8DCA-0B2C-B533-43C58B954957}" dt="2022-11-30T21:52:36.875" v="1640" actId="1076"/>
          <ac:picMkLst>
            <pc:docMk/>
            <pc:sldMk cId="1626055213" sldId="286"/>
            <ac:picMk id="12" creationId="{017ED5E2-E742-F5A9-9516-381FF783022F}"/>
          </ac:picMkLst>
        </pc:picChg>
        <pc:picChg chg="del">
          <ac:chgData name="Benavides, Irene" userId="S::irbenavides@utsystem.edu::016e05e8-5bdd-4fce-81e9-094e58e463d7" providerId="AD" clId="Web-{D84E82CB-8DCA-0B2C-B533-43C58B954957}" dt="2022-11-30T21:20:04.945" v="1246"/>
          <ac:picMkLst>
            <pc:docMk/>
            <pc:sldMk cId="1626055213" sldId="286"/>
            <ac:picMk id="13" creationId="{6BDDD987-2F9E-143A-E3AD-B379E5E8FAE3}"/>
          </ac:picMkLst>
        </pc:picChg>
        <pc:picChg chg="add mod">
          <ac:chgData name="Benavides, Irene" userId="S::irbenavides@utsystem.edu::016e05e8-5bdd-4fce-81e9-094e58e463d7" providerId="AD" clId="Web-{D84E82CB-8DCA-0B2C-B533-43C58B954957}" dt="2022-11-30T21:52:38.422" v="1641" actId="1076"/>
          <ac:picMkLst>
            <pc:docMk/>
            <pc:sldMk cId="1626055213" sldId="286"/>
            <ac:picMk id="14" creationId="{6B2C90D5-E1A7-1B95-452D-50FF85EB9FE5}"/>
          </ac:picMkLst>
        </pc:picChg>
        <pc:picChg chg="del">
          <ac:chgData name="Benavides, Irene" userId="S::irbenavides@utsystem.edu::016e05e8-5bdd-4fce-81e9-094e58e463d7" providerId="AD" clId="Web-{D84E82CB-8DCA-0B2C-B533-43C58B954957}" dt="2022-11-30T21:20:04.945" v="1245"/>
          <ac:picMkLst>
            <pc:docMk/>
            <pc:sldMk cId="1626055213" sldId="286"/>
            <ac:picMk id="15" creationId="{4073B147-A873-2832-05E0-75BADF34028E}"/>
          </ac:picMkLst>
        </pc:picChg>
        <pc:picChg chg="add mod">
          <ac:chgData name="Benavides, Irene" userId="S::irbenavides@utsystem.edu::016e05e8-5bdd-4fce-81e9-094e58e463d7" providerId="AD" clId="Web-{D84E82CB-8DCA-0B2C-B533-43C58B954957}" dt="2022-11-30T21:52:40.359" v="1642" actId="1076"/>
          <ac:picMkLst>
            <pc:docMk/>
            <pc:sldMk cId="1626055213" sldId="286"/>
            <ac:picMk id="17" creationId="{80357238-4448-CF03-41B4-93F9992C14FA}"/>
          </ac:picMkLst>
        </pc:picChg>
        <pc:picChg chg="del">
          <ac:chgData name="Benavides, Irene" userId="S::irbenavides@utsystem.edu::016e05e8-5bdd-4fce-81e9-094e58e463d7" providerId="AD" clId="Web-{D84E82CB-8DCA-0B2C-B533-43C58B954957}" dt="2022-11-30T21:20:04.930" v="1244"/>
          <ac:picMkLst>
            <pc:docMk/>
            <pc:sldMk cId="1626055213" sldId="286"/>
            <ac:picMk id="18" creationId="{EB9CEC8C-F8C8-E63F-5DF1-585D8C13CE91}"/>
          </ac:picMkLst>
        </pc:picChg>
        <pc:picChg chg="add mod">
          <ac:chgData name="Benavides, Irene" userId="S::irbenavides@utsystem.edu::016e05e8-5bdd-4fce-81e9-094e58e463d7" providerId="AD" clId="Web-{D84E82CB-8DCA-0B2C-B533-43C58B954957}" dt="2022-11-30T21:51:54.201" v="1629" actId="1076"/>
          <ac:picMkLst>
            <pc:docMk/>
            <pc:sldMk cId="1626055213" sldId="286"/>
            <ac:picMk id="21" creationId="{7981E4AD-2254-ABC5-1F19-7EC4DABE7554}"/>
          </ac:picMkLst>
        </pc:picChg>
        <pc:picChg chg="del">
          <ac:chgData name="Benavides, Irene" userId="S::irbenavides@utsystem.edu::016e05e8-5bdd-4fce-81e9-094e58e463d7" providerId="AD" clId="Web-{D84E82CB-8DCA-0B2C-B533-43C58B954957}" dt="2022-11-30T21:20:11.008" v="1250"/>
          <ac:picMkLst>
            <pc:docMk/>
            <pc:sldMk cId="1626055213" sldId="286"/>
            <ac:picMk id="22" creationId="{7B8176D6-B64B-D993-7678-8B9A8E3E6A2E}"/>
          </ac:picMkLst>
        </pc:picChg>
        <pc:picChg chg="add mod">
          <ac:chgData name="Benavides, Irene" userId="S::irbenavides@utsystem.edu::016e05e8-5bdd-4fce-81e9-094e58e463d7" providerId="AD" clId="Web-{D84E82CB-8DCA-0B2C-B533-43C58B954957}" dt="2022-11-30T21:51:56.889" v="1630" actId="1076"/>
          <ac:picMkLst>
            <pc:docMk/>
            <pc:sldMk cId="1626055213" sldId="286"/>
            <ac:picMk id="23" creationId="{8F23BF74-161E-41A2-FBB6-ADFB9DAB55C8}"/>
          </ac:picMkLst>
        </pc:picChg>
        <pc:picChg chg="add mod">
          <ac:chgData name="Benavides, Irene" userId="S::irbenavides@utsystem.edu::016e05e8-5bdd-4fce-81e9-094e58e463d7" providerId="AD" clId="Web-{D84E82CB-8DCA-0B2C-B533-43C58B954957}" dt="2022-11-30T21:52:01.639" v="1631" actId="1076"/>
          <ac:picMkLst>
            <pc:docMk/>
            <pc:sldMk cId="1626055213" sldId="286"/>
            <ac:picMk id="24" creationId="{FE1B2898-699A-F2D1-5ECC-40E4DBAA4D69}"/>
          </ac:picMkLst>
        </pc:picChg>
        <pc:picChg chg="add mod">
          <ac:chgData name="Benavides, Irene" userId="S::irbenavides@utsystem.edu::016e05e8-5bdd-4fce-81e9-094e58e463d7" providerId="AD" clId="Web-{D84E82CB-8DCA-0B2C-B533-43C58B954957}" dt="2022-11-30T21:52:08.842" v="1633" actId="1076"/>
          <ac:picMkLst>
            <pc:docMk/>
            <pc:sldMk cId="1626055213" sldId="286"/>
            <ac:picMk id="25" creationId="{BA071850-B9FB-EB0D-FBA9-A62D1C42EE9A}"/>
          </ac:picMkLst>
        </pc:picChg>
        <pc:picChg chg="del">
          <ac:chgData name="Benavides, Irene" userId="S::irbenavides@utsystem.edu::016e05e8-5bdd-4fce-81e9-094e58e463d7" providerId="AD" clId="Web-{D84E82CB-8DCA-0B2C-B533-43C58B954957}" dt="2022-11-30T21:20:04.930" v="1243"/>
          <ac:picMkLst>
            <pc:docMk/>
            <pc:sldMk cId="1626055213" sldId="286"/>
            <ac:picMk id="26" creationId="{2A44A04E-AB91-9B0B-F41A-BF7363846654}"/>
          </ac:picMkLst>
        </pc:picChg>
        <pc:picChg chg="del">
          <ac:chgData name="Benavides, Irene" userId="S::irbenavides@utsystem.edu::016e05e8-5bdd-4fce-81e9-094e58e463d7" providerId="AD" clId="Web-{D84E82CB-8DCA-0B2C-B533-43C58B954957}" dt="2022-11-30T21:20:04.930" v="1242"/>
          <ac:picMkLst>
            <pc:docMk/>
            <pc:sldMk cId="1626055213" sldId="286"/>
            <ac:picMk id="27" creationId="{4ABA7772-CAAF-7ACD-FEE4-BA8CFFB7D001}"/>
          </ac:picMkLst>
        </pc:picChg>
        <pc:picChg chg="del">
          <ac:chgData name="Benavides, Irene" userId="S::irbenavides@utsystem.edu::016e05e8-5bdd-4fce-81e9-094e58e463d7" providerId="AD" clId="Web-{D84E82CB-8DCA-0B2C-B533-43C58B954957}" dt="2022-11-30T21:20:04.930" v="1241"/>
          <ac:picMkLst>
            <pc:docMk/>
            <pc:sldMk cId="1626055213" sldId="286"/>
            <ac:picMk id="28" creationId="{A4A6FD44-7F2F-BF47-6F54-CC9426F266DF}"/>
          </ac:picMkLst>
        </pc:picChg>
        <pc:picChg chg="del">
          <ac:chgData name="Benavides, Irene" userId="S::irbenavides@utsystem.edu::016e05e8-5bdd-4fce-81e9-094e58e463d7" providerId="AD" clId="Web-{D84E82CB-8DCA-0B2C-B533-43C58B954957}" dt="2022-11-30T21:20:12.711" v="1252"/>
          <ac:picMkLst>
            <pc:docMk/>
            <pc:sldMk cId="1626055213" sldId="286"/>
            <ac:picMk id="29" creationId="{5B92019D-81D3-2CC1-5233-E9C58857F604}"/>
          </ac:picMkLst>
        </pc:picChg>
        <pc:picChg chg="del">
          <ac:chgData name="Benavides, Irene" userId="S::irbenavides@utsystem.edu::016e05e8-5bdd-4fce-81e9-094e58e463d7" providerId="AD" clId="Web-{D84E82CB-8DCA-0B2C-B533-43C58B954957}" dt="2022-11-30T21:20:13.227" v="1253"/>
          <ac:picMkLst>
            <pc:docMk/>
            <pc:sldMk cId="1626055213" sldId="286"/>
            <ac:picMk id="30" creationId="{14D503D9-B425-B3B7-DA2F-5D2209022731}"/>
          </ac:picMkLst>
        </pc:picChg>
        <pc:picChg chg="del">
          <ac:chgData name="Benavides, Irene" userId="S::irbenavides@utsystem.edu::016e05e8-5bdd-4fce-81e9-094e58e463d7" providerId="AD" clId="Web-{D84E82CB-8DCA-0B2C-B533-43C58B954957}" dt="2022-11-30T21:20:13.711" v="1254"/>
          <ac:picMkLst>
            <pc:docMk/>
            <pc:sldMk cId="1626055213" sldId="286"/>
            <ac:picMk id="31" creationId="{915F1C31-2F57-682D-BBC0-2F8EB288C529}"/>
          </ac:picMkLst>
        </pc:picChg>
        <pc:picChg chg="del">
          <ac:chgData name="Benavides, Irene" userId="S::irbenavides@utsystem.edu::016e05e8-5bdd-4fce-81e9-094e58e463d7" providerId="AD" clId="Web-{D84E82CB-8DCA-0B2C-B533-43C58B954957}" dt="2022-11-30T21:20:14.227" v="1255"/>
          <ac:picMkLst>
            <pc:docMk/>
            <pc:sldMk cId="1626055213" sldId="286"/>
            <ac:picMk id="32" creationId="{367D1C35-0B5F-CE2A-5977-BCC35A8A9A76}"/>
          </ac:picMkLst>
        </pc:picChg>
      </pc:sldChg>
      <pc:sldChg chg="modSp">
        <pc:chgData name="Benavides, Irene" userId="S::irbenavides@utsystem.edu::016e05e8-5bdd-4fce-81e9-094e58e463d7" providerId="AD" clId="Web-{D84E82CB-8DCA-0B2C-B533-43C58B954957}" dt="2022-11-30T15:59:19.770" v="30" actId="20577"/>
        <pc:sldMkLst>
          <pc:docMk/>
          <pc:sldMk cId="1157393959" sldId="293"/>
        </pc:sldMkLst>
        <pc:spChg chg="mod">
          <ac:chgData name="Benavides, Irene" userId="S::irbenavides@utsystem.edu::016e05e8-5bdd-4fce-81e9-094e58e463d7" providerId="AD" clId="Web-{D84E82CB-8DCA-0B2C-B533-43C58B954957}" dt="2022-11-30T15:59:19.770" v="30" actId="20577"/>
          <ac:spMkLst>
            <pc:docMk/>
            <pc:sldMk cId="1157393959" sldId="293"/>
            <ac:spMk id="3" creationId="{742FF683-6DAB-D7B6-4B91-4FF6491E1B4F}"/>
          </ac:spMkLst>
        </pc:spChg>
      </pc:sldChg>
      <pc:sldChg chg="modSp">
        <pc:chgData name="Benavides, Irene" userId="S::irbenavides@utsystem.edu::016e05e8-5bdd-4fce-81e9-094e58e463d7" providerId="AD" clId="Web-{D84E82CB-8DCA-0B2C-B533-43C58B954957}" dt="2022-11-30T20:53:30.314" v="1237" actId="20577"/>
        <pc:sldMkLst>
          <pc:docMk/>
          <pc:sldMk cId="3809545374" sldId="296"/>
        </pc:sldMkLst>
        <pc:spChg chg="mod">
          <ac:chgData name="Benavides, Irene" userId="S::irbenavides@utsystem.edu::016e05e8-5bdd-4fce-81e9-094e58e463d7" providerId="AD" clId="Web-{D84E82CB-8DCA-0B2C-B533-43C58B954957}" dt="2022-11-30T20:53:30.314" v="1237" actId="20577"/>
          <ac:spMkLst>
            <pc:docMk/>
            <pc:sldMk cId="3809545374" sldId="296"/>
            <ac:spMk id="5" creationId="{1DF90CEE-1832-9971-0FBB-BC501BBACC21}"/>
          </ac:spMkLst>
        </pc:spChg>
        <pc:graphicFrameChg chg="mod modGraphic">
          <ac:chgData name="Benavides, Irene" userId="S::irbenavides@utsystem.edu::016e05e8-5bdd-4fce-81e9-094e58e463d7" providerId="AD" clId="Web-{D84E82CB-8DCA-0B2C-B533-43C58B954957}" dt="2022-11-30T20:52:38.125" v="1235"/>
          <ac:graphicFrameMkLst>
            <pc:docMk/>
            <pc:sldMk cId="3809545374" sldId="296"/>
            <ac:graphicFrameMk id="7" creationId="{5908DD03-5516-E52D-7FC8-8E572A16FE6C}"/>
          </ac:graphicFrameMkLst>
        </pc:graphicFrameChg>
      </pc:sldChg>
      <pc:sldChg chg="new del">
        <pc:chgData name="Benavides, Irene" userId="S::irbenavides@utsystem.edu::016e05e8-5bdd-4fce-81e9-094e58e463d7" providerId="AD" clId="Web-{D84E82CB-8DCA-0B2C-B533-43C58B954957}" dt="2022-11-30T20:15:56.103" v="1131"/>
        <pc:sldMkLst>
          <pc:docMk/>
          <pc:sldMk cId="276407854" sldId="297"/>
        </pc:sldMkLst>
      </pc:sldChg>
      <pc:sldChg chg="new del">
        <pc:chgData name="Benavides, Irene" userId="S::irbenavides@utsystem.edu::016e05e8-5bdd-4fce-81e9-094e58e463d7" providerId="AD" clId="Web-{D84E82CB-8DCA-0B2C-B533-43C58B954957}" dt="2022-11-30T20:17:00.808" v="1134"/>
        <pc:sldMkLst>
          <pc:docMk/>
          <pc:sldMk cId="2563035320" sldId="297"/>
        </pc:sldMkLst>
      </pc:sldChg>
      <pc:sldChg chg="delSp modSp add">
        <pc:chgData name="Benavides, Irene" userId="S::irbenavides@utsystem.edu::016e05e8-5bdd-4fce-81e9-094e58e463d7" providerId="AD" clId="Web-{D84E82CB-8DCA-0B2C-B533-43C58B954957}" dt="2022-11-30T22:08:05.767" v="1672"/>
        <pc:sldMkLst>
          <pc:docMk/>
          <pc:sldMk cId="4073648059" sldId="298"/>
        </pc:sldMkLst>
        <pc:spChg chg="mod">
          <ac:chgData name="Benavides, Irene" userId="S::irbenavides@utsystem.edu::016e05e8-5bdd-4fce-81e9-094e58e463d7" providerId="AD" clId="Web-{D84E82CB-8DCA-0B2C-B533-43C58B954957}" dt="2022-11-30T22:07:36.563" v="1659" actId="20577"/>
          <ac:spMkLst>
            <pc:docMk/>
            <pc:sldMk cId="4073648059" sldId="298"/>
            <ac:spMk id="2" creationId="{00000000-0000-0000-0000-000000000000}"/>
          </ac:spMkLst>
        </pc:spChg>
        <pc:spChg chg="del">
          <ac:chgData name="Benavides, Irene" userId="S::irbenavides@utsystem.edu::016e05e8-5bdd-4fce-81e9-094e58e463d7" providerId="AD" clId="Web-{D84E82CB-8DCA-0B2C-B533-43C58B954957}" dt="2022-11-30T22:07:46.657" v="1666"/>
          <ac:spMkLst>
            <pc:docMk/>
            <pc:sldMk cId="4073648059" sldId="298"/>
            <ac:spMk id="3" creationId="{00000000-0000-0000-0000-000000000000}"/>
          </ac:spMkLst>
        </pc:spChg>
        <pc:spChg chg="del mod">
          <ac:chgData name="Benavides, Irene" userId="S::irbenavides@utsystem.edu::016e05e8-5bdd-4fce-81e9-094e58e463d7" providerId="AD" clId="Web-{D84E82CB-8DCA-0B2C-B533-43C58B954957}" dt="2022-11-30T22:08:05.767" v="1672"/>
          <ac:spMkLst>
            <pc:docMk/>
            <pc:sldMk cId="4073648059" sldId="298"/>
            <ac:spMk id="4" creationId="{D24B097F-53C2-491A-94F6-3339232008FC}"/>
          </ac:spMkLst>
        </pc:spChg>
        <pc:spChg chg="mod">
          <ac:chgData name="Benavides, Irene" userId="S::irbenavides@utsystem.edu::016e05e8-5bdd-4fce-81e9-094e58e463d7" providerId="AD" clId="Web-{D84E82CB-8DCA-0B2C-B533-43C58B954957}" dt="2022-11-30T20:53:40.033" v="1239" actId="20577"/>
          <ac:spMkLst>
            <pc:docMk/>
            <pc:sldMk cId="4073648059" sldId="298"/>
            <ac:spMk id="5" creationId="{00000000-0000-0000-0000-000000000000}"/>
          </ac:spMkLst>
        </pc:spChg>
        <pc:graphicFrameChg chg="mod modGraphic">
          <ac:chgData name="Benavides, Irene" userId="S::irbenavides@utsystem.edu::016e05e8-5bdd-4fce-81e9-094e58e463d7" providerId="AD" clId="Web-{D84E82CB-8DCA-0B2C-B533-43C58B954957}" dt="2022-11-30T22:07:51.564" v="1670"/>
          <ac:graphicFrameMkLst>
            <pc:docMk/>
            <pc:sldMk cId="4073648059" sldId="298"/>
            <ac:graphicFrameMk id="6" creationId="{00000000-0000-0000-0000-000000000000}"/>
          </ac:graphicFrameMkLst>
        </pc:graphicFrameChg>
      </pc:sldChg>
      <pc:sldMasterChg chg="add addSldLayout">
        <pc:chgData name="Benavides, Irene" userId="S::irbenavides@utsystem.edu::016e05e8-5bdd-4fce-81e9-094e58e463d7" providerId="AD" clId="Web-{D84E82CB-8DCA-0B2C-B533-43C58B954957}" dt="2022-11-30T20:16:53.370" v="1133"/>
        <pc:sldMasterMkLst>
          <pc:docMk/>
          <pc:sldMasterMk cId="128771689" sldId="2147483660"/>
        </pc:sldMasterMkLst>
        <pc:sldLayoutChg chg="add">
          <pc:chgData name="Benavides, Irene" userId="S::irbenavides@utsystem.edu::016e05e8-5bdd-4fce-81e9-094e58e463d7" providerId="AD" clId="Web-{D84E82CB-8DCA-0B2C-B533-43C58B954957}" dt="2022-11-30T20:16:53.370" v="1133"/>
          <pc:sldLayoutMkLst>
            <pc:docMk/>
            <pc:sldMasterMk cId="128771689" sldId="2147483660"/>
            <pc:sldLayoutMk cId="2468948153" sldId="2147483661"/>
          </pc:sldLayoutMkLst>
        </pc:sldLayoutChg>
        <pc:sldLayoutChg chg="add">
          <pc:chgData name="Benavides, Irene" userId="S::irbenavides@utsystem.edu::016e05e8-5bdd-4fce-81e9-094e58e463d7" providerId="AD" clId="Web-{D84E82CB-8DCA-0B2C-B533-43C58B954957}" dt="2022-11-30T20:16:53.370" v="1133"/>
          <pc:sldLayoutMkLst>
            <pc:docMk/>
            <pc:sldMasterMk cId="128771689" sldId="2147483660"/>
            <pc:sldLayoutMk cId="3041350758" sldId="2147483662"/>
          </pc:sldLayoutMkLst>
        </pc:sldLayoutChg>
        <pc:sldLayoutChg chg="add">
          <pc:chgData name="Benavides, Irene" userId="S::irbenavides@utsystem.edu::016e05e8-5bdd-4fce-81e9-094e58e463d7" providerId="AD" clId="Web-{D84E82CB-8DCA-0B2C-B533-43C58B954957}" dt="2022-11-30T20:16:53.370" v="1133"/>
          <pc:sldLayoutMkLst>
            <pc:docMk/>
            <pc:sldMasterMk cId="128771689" sldId="2147483660"/>
            <pc:sldLayoutMk cId="1791813695" sldId="2147483663"/>
          </pc:sldLayoutMkLst>
        </pc:sldLayoutChg>
        <pc:sldLayoutChg chg="add">
          <pc:chgData name="Benavides, Irene" userId="S::irbenavides@utsystem.edu::016e05e8-5bdd-4fce-81e9-094e58e463d7" providerId="AD" clId="Web-{D84E82CB-8DCA-0B2C-B533-43C58B954957}" dt="2022-11-30T20:16:53.370" v="1133"/>
          <pc:sldLayoutMkLst>
            <pc:docMk/>
            <pc:sldMasterMk cId="128771689" sldId="2147483660"/>
            <pc:sldLayoutMk cId="181281101" sldId="2147483664"/>
          </pc:sldLayoutMkLst>
        </pc:sldLayoutChg>
        <pc:sldLayoutChg chg="add">
          <pc:chgData name="Benavides, Irene" userId="S::irbenavides@utsystem.edu::016e05e8-5bdd-4fce-81e9-094e58e463d7" providerId="AD" clId="Web-{D84E82CB-8DCA-0B2C-B533-43C58B954957}" dt="2022-11-30T20:16:53.370" v="1133"/>
          <pc:sldLayoutMkLst>
            <pc:docMk/>
            <pc:sldMasterMk cId="128771689" sldId="2147483660"/>
            <pc:sldLayoutMk cId="3368463847" sldId="2147483665"/>
          </pc:sldLayoutMkLst>
        </pc:sldLayoutChg>
        <pc:sldLayoutChg chg="add">
          <pc:chgData name="Benavides, Irene" userId="S::irbenavides@utsystem.edu::016e05e8-5bdd-4fce-81e9-094e58e463d7" providerId="AD" clId="Web-{D84E82CB-8DCA-0B2C-B533-43C58B954957}" dt="2022-11-30T20:16:53.370" v="1133"/>
          <pc:sldLayoutMkLst>
            <pc:docMk/>
            <pc:sldMasterMk cId="128771689" sldId="2147483660"/>
            <pc:sldLayoutMk cId="2568750220" sldId="2147483666"/>
          </pc:sldLayoutMkLst>
        </pc:sldLayoutChg>
        <pc:sldLayoutChg chg="add">
          <pc:chgData name="Benavides, Irene" userId="S::irbenavides@utsystem.edu::016e05e8-5bdd-4fce-81e9-094e58e463d7" providerId="AD" clId="Web-{D84E82CB-8DCA-0B2C-B533-43C58B954957}" dt="2022-11-30T20:16:53.370" v="1133"/>
          <pc:sldLayoutMkLst>
            <pc:docMk/>
            <pc:sldMasterMk cId="128771689" sldId="2147483660"/>
            <pc:sldLayoutMk cId="3257464954" sldId="2147483667"/>
          </pc:sldLayoutMkLst>
        </pc:sldLayoutChg>
        <pc:sldLayoutChg chg="add">
          <pc:chgData name="Benavides, Irene" userId="S::irbenavides@utsystem.edu::016e05e8-5bdd-4fce-81e9-094e58e463d7" providerId="AD" clId="Web-{D84E82CB-8DCA-0B2C-B533-43C58B954957}" dt="2022-11-30T20:16:53.370" v="1133"/>
          <pc:sldLayoutMkLst>
            <pc:docMk/>
            <pc:sldMasterMk cId="128771689" sldId="2147483660"/>
            <pc:sldLayoutMk cId="1103034925" sldId="2147483668"/>
          </pc:sldLayoutMkLst>
        </pc:sldLayoutChg>
        <pc:sldLayoutChg chg="add">
          <pc:chgData name="Benavides, Irene" userId="S::irbenavides@utsystem.edu::016e05e8-5bdd-4fce-81e9-094e58e463d7" providerId="AD" clId="Web-{D84E82CB-8DCA-0B2C-B533-43C58B954957}" dt="2022-11-30T20:16:53.370" v="1133"/>
          <pc:sldLayoutMkLst>
            <pc:docMk/>
            <pc:sldMasterMk cId="128771689" sldId="2147483660"/>
            <pc:sldLayoutMk cId="1948755274" sldId="2147483669"/>
          </pc:sldLayoutMkLst>
        </pc:sldLayoutChg>
        <pc:sldLayoutChg chg="add">
          <pc:chgData name="Benavides, Irene" userId="S::irbenavides@utsystem.edu::016e05e8-5bdd-4fce-81e9-094e58e463d7" providerId="AD" clId="Web-{D84E82CB-8DCA-0B2C-B533-43C58B954957}" dt="2022-11-30T20:16:53.370" v="1133"/>
          <pc:sldLayoutMkLst>
            <pc:docMk/>
            <pc:sldMasterMk cId="128771689" sldId="2147483660"/>
            <pc:sldLayoutMk cId="3736044845" sldId="2147483670"/>
          </pc:sldLayoutMkLst>
        </pc:sldLayoutChg>
        <pc:sldLayoutChg chg="add">
          <pc:chgData name="Benavides, Irene" userId="S::irbenavides@utsystem.edu::016e05e8-5bdd-4fce-81e9-094e58e463d7" providerId="AD" clId="Web-{D84E82CB-8DCA-0B2C-B533-43C58B954957}" dt="2022-11-30T20:16:53.370" v="1133"/>
          <pc:sldLayoutMkLst>
            <pc:docMk/>
            <pc:sldMasterMk cId="128771689" sldId="2147483660"/>
            <pc:sldLayoutMk cId="958702180" sldId="2147483671"/>
          </pc:sldLayoutMkLst>
        </pc:sldLayoutChg>
      </pc:sldMasterChg>
    </pc:docChg>
  </pc:docChgLst>
  <pc:docChgLst>
    <pc:chgData name="Lemmonds, Angelia" userId="S::alemmonds@utsystem.edu::665aa85c-c431-49d6-b4d4-03528af74182" providerId="AD" clId="Web-{D9A41DA1-DAF1-90CB-C5C7-DC5A345DAC30}"/>
    <pc:docChg chg="modSld">
      <pc:chgData name="Lemmonds, Angelia" userId="S::alemmonds@utsystem.edu::665aa85c-c431-49d6-b4d4-03528af74182" providerId="AD" clId="Web-{D9A41DA1-DAF1-90CB-C5C7-DC5A345DAC30}" dt="2022-11-08T19:13:42.138" v="8" actId="14100"/>
      <pc:docMkLst>
        <pc:docMk/>
      </pc:docMkLst>
      <pc:sldChg chg="addSp delSp modSp">
        <pc:chgData name="Lemmonds, Angelia" userId="S::alemmonds@utsystem.edu::665aa85c-c431-49d6-b4d4-03528af74182" providerId="AD" clId="Web-{D9A41DA1-DAF1-90CB-C5C7-DC5A345DAC30}" dt="2022-11-08T19:13:42.138" v="8" actId="14100"/>
        <pc:sldMkLst>
          <pc:docMk/>
          <pc:sldMk cId="473859155" sldId="263"/>
        </pc:sldMkLst>
        <pc:spChg chg="add mod">
          <ac:chgData name="Lemmonds, Angelia" userId="S::alemmonds@utsystem.edu::665aa85c-c431-49d6-b4d4-03528af74182" providerId="AD" clId="Web-{D9A41DA1-DAF1-90CB-C5C7-DC5A345DAC30}" dt="2022-11-08T19:13:42.138" v="8" actId="14100"/>
          <ac:spMkLst>
            <pc:docMk/>
            <pc:sldMk cId="473859155" sldId="263"/>
            <ac:spMk id="2" creationId="{AA59DBEB-7C31-CFFB-61DB-1C14BE13F21D}"/>
          </ac:spMkLst>
        </pc:spChg>
        <pc:spChg chg="del mod">
          <ac:chgData name="Lemmonds, Angelia" userId="S::alemmonds@utsystem.edu::665aa85c-c431-49d6-b4d4-03528af74182" providerId="AD" clId="Web-{D9A41DA1-DAF1-90CB-C5C7-DC5A345DAC30}" dt="2022-11-08T19:11:55.291" v="2"/>
          <ac:spMkLst>
            <pc:docMk/>
            <pc:sldMk cId="473859155" sldId="263"/>
            <ac:spMk id="5" creationId="{00000000-0000-0000-0000-000000000000}"/>
          </ac:spMkLst>
        </pc:spChg>
      </pc:sldChg>
      <pc:sldChg chg="modSp">
        <pc:chgData name="Lemmonds, Angelia" userId="S::alemmonds@utsystem.edu::665aa85c-c431-49d6-b4d4-03528af74182" providerId="AD" clId="Web-{D9A41DA1-DAF1-90CB-C5C7-DC5A345DAC30}" dt="2022-11-08T19:13:16.216" v="5" actId="20577"/>
        <pc:sldMkLst>
          <pc:docMk/>
          <pc:sldMk cId="3105140488" sldId="266"/>
        </pc:sldMkLst>
        <pc:spChg chg="mod">
          <ac:chgData name="Lemmonds, Angelia" userId="S::alemmonds@utsystem.edu::665aa85c-c431-49d6-b4d4-03528af74182" providerId="AD" clId="Web-{D9A41DA1-DAF1-90CB-C5C7-DC5A345DAC30}" dt="2022-11-08T19:13:16.216" v="5" actId="20577"/>
          <ac:spMkLst>
            <pc:docMk/>
            <pc:sldMk cId="3105140488" sldId="266"/>
            <ac:spMk id="5" creationId="{00000000-0000-0000-0000-000000000000}"/>
          </ac:spMkLst>
        </pc:spChg>
      </pc:sldChg>
    </pc:docChg>
  </pc:docChgLst>
  <pc:docChgLst>
    <pc:chgData name="Benavides, Irene" userId="S::irbenavides@utsystem.edu::016e05e8-5bdd-4fce-81e9-094e58e463d7" providerId="AD" clId="Web-{73FE88D8-29E8-0652-0257-27580ED9EBB8}"/>
    <pc:docChg chg="modSld">
      <pc:chgData name="Benavides, Irene" userId="S::irbenavides@utsystem.edu::016e05e8-5bdd-4fce-81e9-094e58e463d7" providerId="AD" clId="Web-{73FE88D8-29E8-0652-0257-27580ED9EBB8}" dt="2022-11-08T17:09:00.275" v="18"/>
      <pc:docMkLst>
        <pc:docMk/>
      </pc:docMkLst>
      <pc:sldChg chg="modSp">
        <pc:chgData name="Benavides, Irene" userId="S::irbenavides@utsystem.edu::016e05e8-5bdd-4fce-81e9-094e58e463d7" providerId="AD" clId="Web-{73FE88D8-29E8-0652-0257-27580ED9EBB8}" dt="2022-11-08T17:06:23.175" v="9" actId="20577"/>
        <pc:sldMkLst>
          <pc:docMk/>
          <pc:sldMk cId="473859155" sldId="263"/>
        </pc:sldMkLst>
        <pc:spChg chg="mod">
          <ac:chgData name="Benavides, Irene" userId="S::irbenavides@utsystem.edu::016e05e8-5bdd-4fce-81e9-094e58e463d7" providerId="AD" clId="Web-{73FE88D8-29E8-0652-0257-27580ED9EBB8}" dt="2022-11-08T17:06:23.175" v="9" actId="20577"/>
          <ac:spMkLst>
            <pc:docMk/>
            <pc:sldMk cId="473859155" sldId="263"/>
            <ac:spMk id="5" creationId="{00000000-0000-0000-0000-000000000000}"/>
          </ac:spMkLst>
        </pc:spChg>
      </pc:sldChg>
      <pc:sldChg chg="modSp">
        <pc:chgData name="Benavides, Irene" userId="S::irbenavides@utsystem.edu::016e05e8-5bdd-4fce-81e9-094e58e463d7" providerId="AD" clId="Web-{73FE88D8-29E8-0652-0257-27580ED9EBB8}" dt="2022-11-08T17:07:14.427" v="16" actId="1076"/>
        <pc:sldMkLst>
          <pc:docMk/>
          <pc:sldMk cId="3105140488" sldId="266"/>
        </pc:sldMkLst>
        <pc:spChg chg="mod">
          <ac:chgData name="Benavides, Irene" userId="S::irbenavides@utsystem.edu::016e05e8-5bdd-4fce-81e9-094e58e463d7" providerId="AD" clId="Web-{73FE88D8-29E8-0652-0257-27580ED9EBB8}" dt="2022-11-08T17:07:14.427" v="16" actId="1076"/>
          <ac:spMkLst>
            <pc:docMk/>
            <pc:sldMk cId="3105140488" sldId="266"/>
            <ac:spMk id="5" creationId="{00000000-0000-0000-0000-000000000000}"/>
          </ac:spMkLst>
        </pc:spChg>
        <pc:picChg chg="mod">
          <ac:chgData name="Benavides, Irene" userId="S::irbenavides@utsystem.edu::016e05e8-5bdd-4fce-81e9-094e58e463d7" providerId="AD" clId="Web-{73FE88D8-29E8-0652-0257-27580ED9EBB8}" dt="2022-11-08T17:07:06.723" v="15" actId="1076"/>
          <ac:picMkLst>
            <pc:docMk/>
            <pc:sldMk cId="3105140488" sldId="266"/>
            <ac:picMk id="20" creationId="{00000000-0000-0000-0000-000000000000}"/>
          </ac:picMkLst>
        </pc:picChg>
      </pc:sldChg>
      <pc:sldChg chg="addSp delSp">
        <pc:chgData name="Benavides, Irene" userId="S::irbenavides@utsystem.edu::016e05e8-5bdd-4fce-81e9-094e58e463d7" providerId="AD" clId="Web-{73FE88D8-29E8-0652-0257-27580ED9EBB8}" dt="2022-11-08T17:09:00.275" v="18"/>
        <pc:sldMkLst>
          <pc:docMk/>
          <pc:sldMk cId="4130316586" sldId="267"/>
        </pc:sldMkLst>
        <pc:spChg chg="add del">
          <ac:chgData name="Benavides, Irene" userId="S::irbenavides@utsystem.edu::016e05e8-5bdd-4fce-81e9-094e58e463d7" providerId="AD" clId="Web-{73FE88D8-29E8-0652-0257-27580ED9EBB8}" dt="2022-11-08T17:09:00.275" v="18"/>
          <ac:spMkLst>
            <pc:docMk/>
            <pc:sldMk cId="4130316586" sldId="267"/>
            <ac:spMk id="6" creationId="{1AA5841A-3725-04EF-2FC0-AABEAF655409}"/>
          </ac:spMkLst>
        </pc:spChg>
      </pc:sldChg>
      <pc:sldChg chg="modSp">
        <pc:chgData name="Benavides, Irene" userId="S::irbenavides@utsystem.edu::016e05e8-5bdd-4fce-81e9-094e58e463d7" providerId="AD" clId="Web-{73FE88D8-29E8-0652-0257-27580ED9EBB8}" dt="2022-11-08T17:05:45.392" v="7" actId="20577"/>
        <pc:sldMkLst>
          <pc:docMk/>
          <pc:sldMk cId="3575853068" sldId="289"/>
        </pc:sldMkLst>
        <pc:spChg chg="mod">
          <ac:chgData name="Benavides, Irene" userId="S::irbenavides@utsystem.edu::016e05e8-5bdd-4fce-81e9-094e58e463d7" providerId="AD" clId="Web-{73FE88D8-29E8-0652-0257-27580ED9EBB8}" dt="2022-11-08T17:04:14.169" v="0" actId="20577"/>
          <ac:spMkLst>
            <pc:docMk/>
            <pc:sldMk cId="3575853068" sldId="289"/>
            <ac:spMk id="3" creationId="{DBA19DA0-061E-4D6A-98A4-F1B4D9F64CD3}"/>
          </ac:spMkLst>
        </pc:spChg>
        <pc:spChg chg="mod">
          <ac:chgData name="Benavides, Irene" userId="S::irbenavides@utsystem.edu::016e05e8-5bdd-4fce-81e9-094e58e463d7" providerId="AD" clId="Web-{73FE88D8-29E8-0652-0257-27580ED9EBB8}" dt="2022-11-08T17:05:45.392" v="7" actId="20577"/>
          <ac:spMkLst>
            <pc:docMk/>
            <pc:sldMk cId="3575853068" sldId="289"/>
            <ac:spMk id="5" creationId="{A789A3ED-2065-4291-8641-E43913459FEF}"/>
          </ac:spMkLst>
        </pc:spChg>
      </pc:sldChg>
    </pc:docChg>
  </pc:docChgLst>
  <pc:docChgLst>
    <pc:chgData name="Benavides, Irene" userId="S::irbenavides@utsystem.edu::016e05e8-5bdd-4fce-81e9-094e58e463d7" providerId="AD" clId="Web-{D30886D0-F428-EFFB-7340-754C4247A263}"/>
    <pc:docChg chg="modSld">
      <pc:chgData name="Benavides, Irene" userId="S::irbenavides@utsystem.edu::016e05e8-5bdd-4fce-81e9-094e58e463d7" providerId="AD" clId="Web-{D30886D0-F428-EFFB-7340-754C4247A263}" dt="2022-12-15T19:38:20.802" v="32"/>
      <pc:docMkLst>
        <pc:docMk/>
      </pc:docMkLst>
      <pc:sldChg chg="modSp">
        <pc:chgData name="Benavides, Irene" userId="S::irbenavides@utsystem.edu::016e05e8-5bdd-4fce-81e9-094e58e463d7" providerId="AD" clId="Web-{D30886D0-F428-EFFB-7340-754C4247A263}" dt="2022-12-15T19:35:07.639" v="1"/>
        <pc:sldMkLst>
          <pc:docMk/>
          <pc:sldMk cId="2985937831" sldId="278"/>
        </pc:sldMkLst>
        <pc:graphicFrameChg chg="mod modGraphic">
          <ac:chgData name="Benavides, Irene" userId="S::irbenavides@utsystem.edu::016e05e8-5bdd-4fce-81e9-094e58e463d7" providerId="AD" clId="Web-{D30886D0-F428-EFFB-7340-754C4247A263}" dt="2022-12-15T19:35:07.639" v="1"/>
          <ac:graphicFrameMkLst>
            <pc:docMk/>
            <pc:sldMk cId="2985937831" sldId="278"/>
            <ac:graphicFrameMk id="5" creationId="{2C5AE390-6A35-B01D-E1BC-2A9573A7C4B2}"/>
          </ac:graphicFrameMkLst>
        </pc:graphicFrameChg>
      </pc:sldChg>
      <pc:sldChg chg="modSp">
        <pc:chgData name="Benavides, Irene" userId="S::irbenavides@utsystem.edu::016e05e8-5bdd-4fce-81e9-094e58e463d7" providerId="AD" clId="Web-{D30886D0-F428-EFFB-7340-754C4247A263}" dt="2022-12-15T19:38:20.802" v="32"/>
        <pc:sldMkLst>
          <pc:docMk/>
          <pc:sldMk cId="3560780034" sldId="279"/>
        </pc:sldMkLst>
        <pc:graphicFrameChg chg="mod modGraphic">
          <ac:chgData name="Benavides, Irene" userId="S::irbenavides@utsystem.edu::016e05e8-5bdd-4fce-81e9-094e58e463d7" providerId="AD" clId="Web-{D30886D0-F428-EFFB-7340-754C4247A263}" dt="2022-12-15T19:38:20.802" v="32"/>
          <ac:graphicFrameMkLst>
            <pc:docMk/>
            <pc:sldMk cId="3560780034" sldId="279"/>
            <ac:graphicFrameMk id="7" creationId="{B8AE75C0-29AA-BE40-C9E0-3F8744B221FB}"/>
          </ac:graphicFrameMkLst>
        </pc:graphicFrameChg>
      </pc:sldChg>
      <pc:sldChg chg="modSp">
        <pc:chgData name="Benavides, Irene" userId="S::irbenavides@utsystem.edu::016e05e8-5bdd-4fce-81e9-094e58e463d7" providerId="AD" clId="Web-{D30886D0-F428-EFFB-7340-754C4247A263}" dt="2022-12-15T19:35:22.764" v="5"/>
        <pc:sldMkLst>
          <pc:docMk/>
          <pc:sldMk cId="268182123" sldId="294"/>
        </pc:sldMkLst>
        <pc:graphicFrameChg chg="mod modGraphic">
          <ac:chgData name="Benavides, Irene" userId="S::irbenavides@utsystem.edu::016e05e8-5bdd-4fce-81e9-094e58e463d7" providerId="AD" clId="Web-{D30886D0-F428-EFFB-7340-754C4247A263}" dt="2022-12-15T19:35:22.764" v="5"/>
          <ac:graphicFrameMkLst>
            <pc:docMk/>
            <pc:sldMk cId="268182123" sldId="294"/>
            <ac:graphicFrameMk id="7" creationId="{CA157B3D-BB02-D261-0425-B3FC7F2988ED}"/>
          </ac:graphicFrameMkLst>
        </pc:graphicFrameChg>
      </pc:sldChg>
      <pc:sldChg chg="modSp">
        <pc:chgData name="Benavides, Irene" userId="S::irbenavides@utsystem.edu::016e05e8-5bdd-4fce-81e9-094e58e463d7" providerId="AD" clId="Web-{D30886D0-F428-EFFB-7340-754C4247A263}" dt="2022-12-15T19:35:38.640" v="7"/>
        <pc:sldMkLst>
          <pc:docMk/>
          <pc:sldMk cId="4001445641" sldId="295"/>
        </pc:sldMkLst>
        <pc:graphicFrameChg chg="mod modGraphic">
          <ac:chgData name="Benavides, Irene" userId="S::irbenavides@utsystem.edu::016e05e8-5bdd-4fce-81e9-094e58e463d7" providerId="AD" clId="Web-{D30886D0-F428-EFFB-7340-754C4247A263}" dt="2022-12-15T19:35:38.640" v="7"/>
          <ac:graphicFrameMkLst>
            <pc:docMk/>
            <pc:sldMk cId="4001445641" sldId="295"/>
            <ac:graphicFrameMk id="3" creationId="{F4FA916E-7684-A18A-B7AD-5736BB4D2C09}"/>
          </ac:graphicFrameMkLst>
        </pc:graphicFrameChg>
      </pc:sldChg>
      <pc:sldChg chg="modSp">
        <pc:chgData name="Benavides, Irene" userId="S::irbenavides@utsystem.edu::016e05e8-5bdd-4fce-81e9-094e58e463d7" providerId="AD" clId="Web-{D30886D0-F428-EFFB-7340-754C4247A263}" dt="2022-12-15T19:36:09.172" v="23"/>
        <pc:sldMkLst>
          <pc:docMk/>
          <pc:sldMk cId="3809545374" sldId="296"/>
        </pc:sldMkLst>
        <pc:graphicFrameChg chg="mod modGraphic">
          <ac:chgData name="Benavides, Irene" userId="S::irbenavides@utsystem.edu::016e05e8-5bdd-4fce-81e9-094e58e463d7" providerId="AD" clId="Web-{D30886D0-F428-EFFB-7340-754C4247A263}" dt="2022-12-15T19:36:09.172" v="23"/>
          <ac:graphicFrameMkLst>
            <pc:docMk/>
            <pc:sldMk cId="3809545374" sldId="296"/>
            <ac:graphicFrameMk id="3" creationId="{5D34AAD9-CA85-0C60-75AF-676A94388049}"/>
          </ac:graphicFrameMkLst>
        </pc:graphicFrameChg>
      </pc:sldChg>
    </pc:docChg>
  </pc:docChgLst>
  <pc:docChgLst>
    <pc:chgData name="Benavides, Irene" userId="016e05e8-5bdd-4fce-81e9-094e58e463d7" providerId="ADAL" clId="{0B3C292A-9AFB-46D0-8714-81C0DC055431}"/>
    <pc:docChg chg="modSld">
      <pc:chgData name="Benavides, Irene" userId="016e05e8-5bdd-4fce-81e9-094e58e463d7" providerId="ADAL" clId="{0B3C292A-9AFB-46D0-8714-81C0DC055431}" dt="2022-11-08T16:06:08.468" v="54" actId="20577"/>
      <pc:docMkLst>
        <pc:docMk/>
      </pc:docMkLst>
      <pc:sldChg chg="modSp mod">
        <pc:chgData name="Benavides, Irene" userId="016e05e8-5bdd-4fce-81e9-094e58e463d7" providerId="ADAL" clId="{0B3C292A-9AFB-46D0-8714-81C0DC055431}" dt="2022-11-08T16:05:37.591" v="12" actId="20577"/>
        <pc:sldMkLst>
          <pc:docMk/>
          <pc:sldMk cId="2119363908" sldId="256"/>
        </pc:sldMkLst>
        <pc:spChg chg="mod">
          <ac:chgData name="Benavides, Irene" userId="016e05e8-5bdd-4fce-81e9-094e58e463d7" providerId="ADAL" clId="{0B3C292A-9AFB-46D0-8714-81C0DC055431}" dt="2022-11-08T16:05:37.591" v="12" actId="20577"/>
          <ac:spMkLst>
            <pc:docMk/>
            <pc:sldMk cId="2119363908" sldId="256"/>
            <ac:spMk id="2" creationId="{00000000-0000-0000-0000-000000000000}"/>
          </ac:spMkLst>
        </pc:spChg>
      </pc:sldChg>
      <pc:sldChg chg="modSp mod">
        <pc:chgData name="Benavides, Irene" userId="016e05e8-5bdd-4fce-81e9-094e58e463d7" providerId="ADAL" clId="{0B3C292A-9AFB-46D0-8714-81C0DC055431}" dt="2022-11-08T16:06:08.468" v="54" actId="20577"/>
        <pc:sldMkLst>
          <pc:docMk/>
          <pc:sldMk cId="3575853068" sldId="289"/>
        </pc:sldMkLst>
        <pc:spChg chg="mod">
          <ac:chgData name="Benavides, Irene" userId="016e05e8-5bdd-4fce-81e9-094e58e463d7" providerId="ADAL" clId="{0B3C292A-9AFB-46D0-8714-81C0DC055431}" dt="2022-11-08T16:06:08.468" v="54" actId="20577"/>
          <ac:spMkLst>
            <pc:docMk/>
            <pc:sldMk cId="3575853068" sldId="289"/>
            <ac:spMk id="3" creationId="{DBA19DA0-061E-4D6A-98A4-F1B4D9F64CD3}"/>
          </ac:spMkLst>
        </pc:spChg>
      </pc:sldChg>
    </pc:docChg>
  </pc:docChgLst>
  <pc:docChgLst>
    <pc:chgData name="Benavides, Irene" userId="S::irbenavides@utsystem.edu::016e05e8-5bdd-4fce-81e9-094e58e463d7" providerId="AD" clId="Web-{1E9828FF-0B03-93EE-FCAD-73857785D138}"/>
    <pc:docChg chg="addSld delSld modSld sldOrd modMainMaster">
      <pc:chgData name="Benavides, Irene" userId="S::irbenavides@utsystem.edu::016e05e8-5bdd-4fce-81e9-094e58e463d7" providerId="AD" clId="Web-{1E9828FF-0B03-93EE-FCAD-73857785D138}" dt="2022-11-08T20:33:56.983" v="669"/>
      <pc:docMkLst>
        <pc:docMk/>
      </pc:docMkLst>
      <pc:sldChg chg="delSp modSp del">
        <pc:chgData name="Benavides, Irene" userId="S::irbenavides@utsystem.edu::016e05e8-5bdd-4fce-81e9-094e58e463d7" providerId="AD" clId="Web-{1E9828FF-0B03-93EE-FCAD-73857785D138}" dt="2022-11-08T19:38:57.182" v="73"/>
        <pc:sldMkLst>
          <pc:docMk/>
          <pc:sldMk cId="646924262" sldId="261"/>
        </pc:sldMkLst>
        <pc:spChg chg="del mod">
          <ac:chgData name="Benavides, Irene" userId="S::irbenavides@utsystem.edu::016e05e8-5bdd-4fce-81e9-094e58e463d7" providerId="AD" clId="Web-{1E9828FF-0B03-93EE-FCAD-73857785D138}" dt="2022-11-08T19:24:00.046" v="10"/>
          <ac:spMkLst>
            <pc:docMk/>
            <pc:sldMk cId="646924262" sldId="261"/>
            <ac:spMk id="6" creationId="{00000000-0000-0000-0000-000000000000}"/>
          </ac:spMkLst>
        </pc:spChg>
      </pc:sldChg>
      <pc:sldChg chg="addSp delSp modSp">
        <pc:chgData name="Benavides, Irene" userId="S::irbenavides@utsystem.edu::016e05e8-5bdd-4fce-81e9-094e58e463d7" providerId="AD" clId="Web-{1E9828FF-0B03-93EE-FCAD-73857785D138}" dt="2022-11-08T19:48:48.856" v="365"/>
        <pc:sldMkLst>
          <pc:docMk/>
          <pc:sldMk cId="473859155" sldId="263"/>
        </pc:sldMkLst>
        <pc:spChg chg="add del mod">
          <ac:chgData name="Benavides, Irene" userId="S::irbenavides@utsystem.edu::016e05e8-5bdd-4fce-81e9-094e58e463d7" providerId="AD" clId="Web-{1E9828FF-0B03-93EE-FCAD-73857785D138}" dt="2022-11-08T19:43:44.018" v="111"/>
          <ac:spMkLst>
            <pc:docMk/>
            <pc:sldMk cId="473859155" sldId="263"/>
            <ac:spMk id="3" creationId="{395E2BEF-7CF3-EE1C-ADBA-20EF80F406E8}"/>
          </ac:spMkLst>
        </pc:spChg>
        <pc:spChg chg="del mod">
          <ac:chgData name="Benavides, Irene" userId="S::irbenavides@utsystem.edu::016e05e8-5bdd-4fce-81e9-094e58e463d7" providerId="AD" clId="Web-{1E9828FF-0B03-93EE-FCAD-73857785D138}" dt="2022-11-08T19:45:45.772" v="186"/>
          <ac:spMkLst>
            <pc:docMk/>
            <pc:sldMk cId="473859155" sldId="263"/>
            <ac:spMk id="4" creationId="{00000000-0000-0000-0000-000000000000}"/>
          </ac:spMkLst>
        </pc:spChg>
        <pc:spChg chg="add del mod">
          <ac:chgData name="Benavides, Irene" userId="S::irbenavides@utsystem.edu::016e05e8-5bdd-4fce-81e9-094e58e463d7" providerId="AD" clId="Web-{1E9828FF-0B03-93EE-FCAD-73857785D138}" dt="2022-11-08T19:45:47.881" v="188"/>
          <ac:spMkLst>
            <pc:docMk/>
            <pc:sldMk cId="473859155" sldId="263"/>
            <ac:spMk id="5" creationId="{BFB8C12A-8A46-A7E8-17C4-A782CDA613B2}"/>
          </ac:spMkLst>
        </pc:spChg>
        <pc:spChg chg="add del mod">
          <ac:chgData name="Benavides, Irene" userId="S::irbenavides@utsystem.edu::016e05e8-5bdd-4fce-81e9-094e58e463d7" providerId="AD" clId="Web-{1E9828FF-0B03-93EE-FCAD-73857785D138}" dt="2022-11-08T19:45:49.522" v="190"/>
          <ac:spMkLst>
            <pc:docMk/>
            <pc:sldMk cId="473859155" sldId="263"/>
            <ac:spMk id="8" creationId="{E4DEF104-5BDE-103E-EE5D-9B44E0590783}"/>
          </ac:spMkLst>
        </pc:spChg>
        <pc:spChg chg="add mod">
          <ac:chgData name="Benavides, Irene" userId="S::irbenavides@utsystem.edu::016e05e8-5bdd-4fce-81e9-094e58e463d7" providerId="AD" clId="Web-{1E9828FF-0B03-93EE-FCAD-73857785D138}" dt="2022-11-08T19:46:05.882" v="193" actId="20577"/>
          <ac:spMkLst>
            <pc:docMk/>
            <pc:sldMk cId="473859155" sldId="263"/>
            <ac:spMk id="9" creationId="{1E42D627-1EEE-1440-9BC9-37BBE3E99949}"/>
          </ac:spMkLst>
        </pc:spChg>
        <pc:spChg chg="add mod">
          <ac:chgData name="Benavides, Irene" userId="S::irbenavides@utsystem.edu::016e05e8-5bdd-4fce-81e9-094e58e463d7" providerId="AD" clId="Web-{1E9828FF-0B03-93EE-FCAD-73857785D138}" dt="2022-11-08T19:48:48.856" v="365"/>
          <ac:spMkLst>
            <pc:docMk/>
            <pc:sldMk cId="473859155" sldId="263"/>
            <ac:spMk id="10" creationId="{7C0578AB-E7F2-75F9-2CE3-25D06FDCDA6F}"/>
          </ac:spMkLst>
        </pc:spChg>
      </pc:sldChg>
      <pc:sldChg chg="addSp delSp modSp">
        <pc:chgData name="Benavides, Irene" userId="S::irbenavides@utsystem.edu::016e05e8-5bdd-4fce-81e9-094e58e463d7" providerId="AD" clId="Web-{1E9828FF-0B03-93EE-FCAD-73857785D138}" dt="2022-11-08T20:11:01.083" v="597" actId="1076"/>
        <pc:sldMkLst>
          <pc:docMk/>
          <pc:sldMk cId="3105140488" sldId="266"/>
        </pc:sldMkLst>
        <pc:spChg chg="mod">
          <ac:chgData name="Benavides, Irene" userId="S::irbenavides@utsystem.edu::016e05e8-5bdd-4fce-81e9-094e58e463d7" providerId="AD" clId="Web-{1E9828FF-0B03-93EE-FCAD-73857785D138}" dt="2022-11-08T19:59:22.577" v="468" actId="1076"/>
          <ac:spMkLst>
            <pc:docMk/>
            <pc:sldMk cId="3105140488" sldId="266"/>
            <ac:spMk id="2" creationId="{00000000-0000-0000-0000-000000000000}"/>
          </ac:spMkLst>
        </pc:spChg>
        <pc:spChg chg="mod">
          <ac:chgData name="Benavides, Irene" userId="S::irbenavides@utsystem.edu::016e05e8-5bdd-4fce-81e9-094e58e463d7" providerId="AD" clId="Web-{1E9828FF-0B03-93EE-FCAD-73857785D138}" dt="2022-11-08T19:48:48.856" v="365"/>
          <ac:spMkLst>
            <pc:docMk/>
            <pc:sldMk cId="3105140488" sldId="266"/>
            <ac:spMk id="4" creationId="{00000000-0000-0000-0000-000000000000}"/>
          </ac:spMkLst>
        </pc:spChg>
        <pc:spChg chg="del">
          <ac:chgData name="Benavides, Irene" userId="S::irbenavides@utsystem.edu::016e05e8-5bdd-4fce-81e9-094e58e463d7" providerId="AD" clId="Web-{1E9828FF-0B03-93EE-FCAD-73857785D138}" dt="2022-11-08T19:44:07.722" v="117"/>
          <ac:spMkLst>
            <pc:docMk/>
            <pc:sldMk cId="3105140488" sldId="266"/>
            <ac:spMk id="5" creationId="{00000000-0000-0000-0000-000000000000}"/>
          </ac:spMkLst>
        </pc:spChg>
        <pc:spChg chg="add mod">
          <ac:chgData name="Benavides, Irene" userId="S::irbenavides@utsystem.edu::016e05e8-5bdd-4fce-81e9-094e58e463d7" providerId="AD" clId="Web-{1E9828FF-0B03-93EE-FCAD-73857785D138}" dt="2022-11-08T19:44:11.707" v="119" actId="20577"/>
          <ac:spMkLst>
            <pc:docMk/>
            <pc:sldMk cId="3105140488" sldId="266"/>
            <ac:spMk id="12" creationId="{EC73583A-8E61-7DEE-7720-E1562443506A}"/>
          </ac:spMkLst>
        </pc:spChg>
        <pc:picChg chg="del">
          <ac:chgData name="Benavides, Irene" userId="S::irbenavides@utsystem.edu::016e05e8-5bdd-4fce-81e9-094e58e463d7" providerId="AD" clId="Web-{1E9828FF-0B03-93EE-FCAD-73857785D138}" dt="2022-11-08T19:51:42.454" v="376"/>
          <ac:picMkLst>
            <pc:docMk/>
            <pc:sldMk cId="3105140488" sldId="266"/>
            <ac:picMk id="6" creationId="{00000000-0000-0000-0000-000000000000}"/>
          </ac:picMkLst>
        </pc:picChg>
        <pc:picChg chg="mod ord">
          <ac:chgData name="Benavides, Irene" userId="S::irbenavides@utsystem.edu::016e05e8-5bdd-4fce-81e9-094e58e463d7" providerId="AD" clId="Web-{1E9828FF-0B03-93EE-FCAD-73857785D138}" dt="2022-11-08T20:09:43.440" v="586" actId="14100"/>
          <ac:picMkLst>
            <pc:docMk/>
            <pc:sldMk cId="3105140488" sldId="266"/>
            <ac:picMk id="7" creationId="{00000000-0000-0000-0000-000000000000}"/>
          </ac:picMkLst>
        </pc:picChg>
        <pc:picChg chg="mod ord">
          <ac:chgData name="Benavides, Irene" userId="S::irbenavides@utsystem.edu::016e05e8-5bdd-4fce-81e9-094e58e463d7" providerId="AD" clId="Web-{1E9828FF-0B03-93EE-FCAD-73857785D138}" dt="2022-11-08T20:10:06.300" v="592" actId="14100"/>
          <ac:picMkLst>
            <pc:docMk/>
            <pc:sldMk cId="3105140488" sldId="266"/>
            <ac:picMk id="8" creationId="{00000000-0000-0000-0000-000000000000}"/>
          </ac:picMkLst>
        </pc:picChg>
        <pc:picChg chg="mod ord">
          <ac:chgData name="Benavides, Irene" userId="S::irbenavides@utsystem.edu::016e05e8-5bdd-4fce-81e9-094e58e463d7" providerId="AD" clId="Web-{1E9828FF-0B03-93EE-FCAD-73857785D138}" dt="2022-11-08T20:10:18.175" v="593" actId="1076"/>
          <ac:picMkLst>
            <pc:docMk/>
            <pc:sldMk cId="3105140488" sldId="266"/>
            <ac:picMk id="9" creationId="{00000000-0000-0000-0000-000000000000}"/>
          </ac:picMkLst>
        </pc:picChg>
        <pc:picChg chg="del">
          <ac:chgData name="Benavides, Irene" userId="S::irbenavides@utsystem.edu::016e05e8-5bdd-4fce-81e9-094e58e463d7" providerId="AD" clId="Web-{1E9828FF-0B03-93EE-FCAD-73857785D138}" dt="2022-11-08T19:51:40.954" v="375"/>
          <ac:picMkLst>
            <pc:docMk/>
            <pc:sldMk cId="3105140488" sldId="266"/>
            <ac:picMk id="10" creationId="{00000000-0000-0000-0000-000000000000}"/>
          </ac:picMkLst>
        </pc:picChg>
        <pc:picChg chg="mod ord">
          <ac:chgData name="Benavides, Irene" userId="S::irbenavides@utsystem.edu::016e05e8-5bdd-4fce-81e9-094e58e463d7" providerId="AD" clId="Web-{1E9828FF-0B03-93EE-FCAD-73857785D138}" dt="2022-11-08T20:08:56.157" v="575" actId="14100"/>
          <ac:picMkLst>
            <pc:docMk/>
            <pc:sldMk cId="3105140488" sldId="266"/>
            <ac:picMk id="13" creationId="{B2A02BF1-D49E-49A3-9890-C543D040E0D1}"/>
          </ac:picMkLst>
        </pc:picChg>
        <pc:picChg chg="mod ord">
          <ac:chgData name="Benavides, Irene" userId="S::irbenavides@utsystem.edu::016e05e8-5bdd-4fce-81e9-094e58e463d7" providerId="AD" clId="Web-{1E9828FF-0B03-93EE-FCAD-73857785D138}" dt="2022-11-08T20:11:01.083" v="597" actId="1076"/>
          <ac:picMkLst>
            <pc:docMk/>
            <pc:sldMk cId="3105140488" sldId="266"/>
            <ac:picMk id="14" creationId="{00000000-0000-0000-0000-000000000000}"/>
          </ac:picMkLst>
        </pc:picChg>
        <pc:picChg chg="mod">
          <ac:chgData name="Benavides, Irene" userId="S::irbenavides@utsystem.edu::016e05e8-5bdd-4fce-81e9-094e58e463d7" providerId="AD" clId="Web-{1E9828FF-0B03-93EE-FCAD-73857785D138}" dt="2022-11-08T20:08:09.968" v="567" actId="1076"/>
          <ac:picMkLst>
            <pc:docMk/>
            <pc:sldMk cId="3105140488" sldId="266"/>
            <ac:picMk id="15" creationId="{00000000-0000-0000-0000-000000000000}"/>
          </ac:picMkLst>
        </pc:picChg>
        <pc:picChg chg="mod">
          <ac:chgData name="Benavides, Irene" userId="S::irbenavides@utsystem.edu::016e05e8-5bdd-4fce-81e9-094e58e463d7" providerId="AD" clId="Web-{1E9828FF-0B03-93EE-FCAD-73857785D138}" dt="2022-11-08T20:09:03.095" v="577" actId="14100"/>
          <ac:picMkLst>
            <pc:docMk/>
            <pc:sldMk cId="3105140488" sldId="266"/>
            <ac:picMk id="16" creationId="{00000000-0000-0000-0000-000000000000}"/>
          </ac:picMkLst>
        </pc:picChg>
        <pc:picChg chg="mod">
          <ac:chgData name="Benavides, Irene" userId="S::irbenavides@utsystem.edu::016e05e8-5bdd-4fce-81e9-094e58e463d7" providerId="AD" clId="Web-{1E9828FF-0B03-93EE-FCAD-73857785D138}" dt="2022-11-08T20:08:37" v="573" actId="14100"/>
          <ac:picMkLst>
            <pc:docMk/>
            <pc:sldMk cId="3105140488" sldId="266"/>
            <ac:picMk id="17" creationId="{3FD6DFFB-64B1-4885-8B1C-4DB37D758A4B}"/>
          </ac:picMkLst>
        </pc:picChg>
        <pc:picChg chg="mod ord">
          <ac:chgData name="Benavides, Irene" userId="S::irbenavides@utsystem.edu::016e05e8-5bdd-4fce-81e9-094e58e463d7" providerId="AD" clId="Web-{1E9828FF-0B03-93EE-FCAD-73857785D138}" dt="2022-11-08T20:08:33.203" v="572" actId="1076"/>
          <ac:picMkLst>
            <pc:docMk/>
            <pc:sldMk cId="3105140488" sldId="266"/>
            <ac:picMk id="18" creationId="{00000000-0000-0000-0000-000000000000}"/>
          </ac:picMkLst>
        </pc:picChg>
        <pc:picChg chg="mod ord">
          <ac:chgData name="Benavides, Irene" userId="S::irbenavides@utsystem.edu::016e05e8-5bdd-4fce-81e9-094e58e463d7" providerId="AD" clId="Web-{1E9828FF-0B03-93EE-FCAD-73857785D138}" dt="2022-11-08T20:10:25.035" v="595" actId="14100"/>
          <ac:picMkLst>
            <pc:docMk/>
            <pc:sldMk cId="3105140488" sldId="266"/>
            <ac:picMk id="19" creationId="{00000000-0000-0000-0000-000000000000}"/>
          </ac:picMkLst>
        </pc:picChg>
        <pc:picChg chg="mod ord">
          <ac:chgData name="Benavides, Irene" userId="S::irbenavides@utsystem.edu::016e05e8-5bdd-4fce-81e9-094e58e463d7" providerId="AD" clId="Web-{1E9828FF-0B03-93EE-FCAD-73857785D138}" dt="2022-11-08T20:10:03.471" v="591" actId="14100"/>
          <ac:picMkLst>
            <pc:docMk/>
            <pc:sldMk cId="3105140488" sldId="266"/>
            <ac:picMk id="20" creationId="{00000000-0000-0000-0000-000000000000}"/>
          </ac:picMkLst>
        </pc:picChg>
        <pc:picChg chg="mod ord">
          <ac:chgData name="Benavides, Irene" userId="S::irbenavides@utsystem.edu::016e05e8-5bdd-4fce-81e9-094e58e463d7" providerId="AD" clId="Web-{1E9828FF-0B03-93EE-FCAD-73857785D138}" dt="2022-11-08T20:08:17.328" v="569" actId="14100"/>
          <ac:picMkLst>
            <pc:docMk/>
            <pc:sldMk cId="3105140488" sldId="266"/>
            <ac:picMk id="21" creationId="{3AD77DDF-31A5-434D-91CA-389C30559360}"/>
          </ac:picMkLst>
        </pc:picChg>
        <pc:picChg chg="add mod">
          <ac:chgData name="Benavides, Irene" userId="S::irbenavides@utsystem.edu::016e05e8-5bdd-4fce-81e9-094e58e463d7" providerId="AD" clId="Web-{1E9828FF-0B03-93EE-FCAD-73857785D138}" dt="2022-11-08T20:08:51.594" v="574" actId="14100"/>
          <ac:picMkLst>
            <pc:docMk/>
            <pc:sldMk cId="3105140488" sldId="266"/>
            <ac:picMk id="22" creationId="{3C3204AB-B095-0868-B0E1-E6EC629AEFCC}"/>
          </ac:picMkLst>
        </pc:picChg>
        <pc:picChg chg="del">
          <ac:chgData name="Benavides, Irene" userId="S::irbenavides@utsystem.edu::016e05e8-5bdd-4fce-81e9-094e58e463d7" providerId="AD" clId="Web-{1E9828FF-0B03-93EE-FCAD-73857785D138}" dt="2022-11-08T19:53:01.394" v="378"/>
          <ac:picMkLst>
            <pc:docMk/>
            <pc:sldMk cId="3105140488" sldId="266"/>
            <ac:picMk id="23" creationId="{8D90B9D0-EF6A-44E5-9B25-F35E16CDD58D}"/>
          </ac:picMkLst>
        </pc:picChg>
      </pc:sldChg>
      <pc:sldChg chg="delSp modSp del">
        <pc:chgData name="Benavides, Irene" userId="S::irbenavides@utsystem.edu::016e05e8-5bdd-4fce-81e9-094e58e463d7" providerId="AD" clId="Web-{1E9828FF-0B03-93EE-FCAD-73857785D138}" dt="2022-11-08T19:40:46.466" v="93"/>
        <pc:sldMkLst>
          <pc:docMk/>
          <pc:sldMk cId="4130316586" sldId="267"/>
        </pc:sldMkLst>
        <pc:spChg chg="del mod">
          <ac:chgData name="Benavides, Irene" userId="S::irbenavides@utsystem.edu::016e05e8-5bdd-4fce-81e9-094e58e463d7" providerId="AD" clId="Web-{1E9828FF-0B03-93EE-FCAD-73857785D138}" dt="2022-11-08T19:36:46.912" v="62"/>
          <ac:spMkLst>
            <pc:docMk/>
            <pc:sldMk cId="4130316586" sldId="267"/>
            <ac:spMk id="5" creationId="{00000000-0000-0000-0000-000000000000}"/>
          </ac:spMkLst>
        </pc:spChg>
      </pc:sldChg>
      <pc:sldChg chg="delSp modSp del">
        <pc:chgData name="Benavides, Irene" userId="S::irbenavides@utsystem.edu::016e05e8-5bdd-4fce-81e9-094e58e463d7" providerId="AD" clId="Web-{1E9828FF-0B03-93EE-FCAD-73857785D138}" dt="2022-11-08T19:42:54.626" v="107"/>
        <pc:sldMkLst>
          <pc:docMk/>
          <pc:sldMk cId="3052323078" sldId="268"/>
        </pc:sldMkLst>
        <pc:spChg chg="del mod">
          <ac:chgData name="Benavides, Irene" userId="S::irbenavides@utsystem.edu::016e05e8-5bdd-4fce-81e9-094e58e463d7" providerId="AD" clId="Web-{1E9828FF-0B03-93EE-FCAD-73857785D138}" dt="2022-11-08T19:25:07.251" v="11"/>
          <ac:spMkLst>
            <pc:docMk/>
            <pc:sldMk cId="3052323078" sldId="268"/>
            <ac:spMk id="5" creationId="{00000000-0000-0000-0000-000000000000}"/>
          </ac:spMkLst>
        </pc:spChg>
      </pc:sldChg>
      <pc:sldChg chg="modSp del">
        <pc:chgData name="Benavides, Irene" userId="S::irbenavides@utsystem.edu::016e05e8-5bdd-4fce-81e9-094e58e463d7" providerId="AD" clId="Web-{1E9828FF-0B03-93EE-FCAD-73857785D138}" dt="2022-11-08T19:36:16.755" v="59"/>
        <pc:sldMkLst>
          <pc:docMk/>
          <pc:sldMk cId="62549102" sldId="269"/>
        </pc:sldMkLst>
        <pc:spChg chg="mod">
          <ac:chgData name="Benavides, Irene" userId="S::irbenavides@utsystem.edu::016e05e8-5bdd-4fce-81e9-094e58e463d7" providerId="AD" clId="Web-{1E9828FF-0B03-93EE-FCAD-73857785D138}" dt="2022-11-08T19:21:23.166" v="6"/>
          <ac:spMkLst>
            <pc:docMk/>
            <pc:sldMk cId="62549102" sldId="269"/>
            <ac:spMk id="5" creationId="{00000000-0000-0000-0000-000000000000}"/>
          </ac:spMkLst>
        </pc:spChg>
      </pc:sldChg>
      <pc:sldChg chg="addSp delSp modSp">
        <pc:chgData name="Benavides, Irene" userId="S::irbenavides@utsystem.edu::016e05e8-5bdd-4fce-81e9-094e58e463d7" providerId="AD" clId="Web-{1E9828FF-0B03-93EE-FCAD-73857785D138}" dt="2022-11-08T20:33:56.983" v="669"/>
        <pc:sldMkLst>
          <pc:docMk/>
          <pc:sldMk cId="3389000501" sldId="270"/>
        </pc:sldMkLst>
        <pc:spChg chg="add mod">
          <ac:chgData name="Benavides, Irene" userId="S::irbenavides@utsystem.edu::016e05e8-5bdd-4fce-81e9-094e58e463d7" providerId="AD" clId="Web-{1E9828FF-0B03-93EE-FCAD-73857785D138}" dt="2022-11-08T19:48:48.856" v="365"/>
          <ac:spMkLst>
            <pc:docMk/>
            <pc:sldMk cId="3389000501" sldId="270"/>
            <ac:spMk id="3" creationId="{0EDB5429-DF2F-B40E-2906-022144ACA610}"/>
          </ac:spMkLst>
        </pc:spChg>
        <pc:spChg chg="del mod">
          <ac:chgData name="Benavides, Irene" userId="S::irbenavides@utsystem.edu::016e05e8-5bdd-4fce-81e9-094e58e463d7" providerId="AD" clId="Web-{1E9828FF-0B03-93EE-FCAD-73857785D138}" dt="2022-11-08T19:25:11.220" v="12"/>
          <ac:spMkLst>
            <pc:docMk/>
            <pc:sldMk cId="3389000501" sldId="270"/>
            <ac:spMk id="4" creationId="{00000000-0000-0000-0000-000000000000}"/>
          </ac:spMkLst>
        </pc:spChg>
        <pc:spChg chg="mod">
          <ac:chgData name="Benavides, Irene" userId="S::irbenavides@utsystem.edu::016e05e8-5bdd-4fce-81e9-094e58e463d7" providerId="AD" clId="Web-{1E9828FF-0B03-93EE-FCAD-73857785D138}" dt="2022-11-08T19:35:03.722" v="50" actId="20577"/>
          <ac:spMkLst>
            <pc:docMk/>
            <pc:sldMk cId="3389000501" sldId="270"/>
            <ac:spMk id="5" creationId="{00000000-0000-0000-0000-000000000000}"/>
          </ac:spMkLst>
        </pc:spChg>
        <pc:graphicFrameChg chg="mod modGraphic">
          <ac:chgData name="Benavides, Irene" userId="S::irbenavides@utsystem.edu::016e05e8-5bdd-4fce-81e9-094e58e463d7" providerId="AD" clId="Web-{1E9828FF-0B03-93EE-FCAD-73857785D138}" dt="2022-11-08T20:33:56.983" v="669"/>
          <ac:graphicFrameMkLst>
            <pc:docMk/>
            <pc:sldMk cId="3389000501" sldId="270"/>
            <ac:graphicFrameMk id="6" creationId="{00000000-0000-0000-0000-000000000000}"/>
          </ac:graphicFrameMkLst>
        </pc:graphicFrameChg>
      </pc:sldChg>
      <pc:sldChg chg="addSp delSp modSp">
        <pc:chgData name="Benavides, Irene" userId="S::irbenavides@utsystem.edu::016e05e8-5bdd-4fce-81e9-094e58e463d7" providerId="AD" clId="Web-{1E9828FF-0B03-93EE-FCAD-73857785D138}" dt="2022-11-08T19:48:48.856" v="365"/>
        <pc:sldMkLst>
          <pc:docMk/>
          <pc:sldMk cId="1744403712" sldId="271"/>
        </pc:sldMkLst>
        <pc:spChg chg="add mod">
          <ac:chgData name="Benavides, Irene" userId="S::irbenavides@utsystem.edu::016e05e8-5bdd-4fce-81e9-094e58e463d7" providerId="AD" clId="Web-{1E9828FF-0B03-93EE-FCAD-73857785D138}" dt="2022-11-08T19:48:48.856" v="365"/>
          <ac:spMkLst>
            <pc:docMk/>
            <pc:sldMk cId="1744403712" sldId="271"/>
            <ac:spMk id="3" creationId="{25FBC4AF-0B40-4E25-2190-D4370E304BB3}"/>
          </ac:spMkLst>
        </pc:spChg>
        <pc:spChg chg="del mod">
          <ac:chgData name="Benavides, Irene" userId="S::irbenavides@utsystem.edu::016e05e8-5bdd-4fce-81e9-094e58e463d7" providerId="AD" clId="Web-{1E9828FF-0B03-93EE-FCAD-73857785D138}" dt="2022-11-08T19:25:15.048" v="13"/>
          <ac:spMkLst>
            <pc:docMk/>
            <pc:sldMk cId="1744403712" sldId="271"/>
            <ac:spMk id="4" creationId="{00000000-0000-0000-0000-000000000000}"/>
          </ac:spMkLst>
        </pc:spChg>
        <pc:spChg chg="mod">
          <ac:chgData name="Benavides, Irene" userId="S::irbenavides@utsystem.edu::016e05e8-5bdd-4fce-81e9-094e58e463d7" providerId="AD" clId="Web-{1E9828FF-0B03-93EE-FCAD-73857785D138}" dt="2022-11-08T19:35:01.409" v="49" actId="20577"/>
          <ac:spMkLst>
            <pc:docMk/>
            <pc:sldMk cId="1744403712" sldId="271"/>
            <ac:spMk id="5" creationId="{00000000-0000-0000-0000-000000000000}"/>
          </ac:spMkLst>
        </pc:spChg>
      </pc:sldChg>
      <pc:sldChg chg="addSp delSp modSp">
        <pc:chgData name="Benavides, Irene" userId="S::irbenavides@utsystem.edu::016e05e8-5bdd-4fce-81e9-094e58e463d7" providerId="AD" clId="Web-{1E9828FF-0B03-93EE-FCAD-73857785D138}" dt="2022-11-08T19:48:48.856" v="365"/>
        <pc:sldMkLst>
          <pc:docMk/>
          <pc:sldMk cId="1278078861" sldId="272"/>
        </pc:sldMkLst>
        <pc:spChg chg="del mod">
          <ac:chgData name="Benavides, Irene" userId="S::irbenavides@utsystem.edu::016e05e8-5bdd-4fce-81e9-094e58e463d7" providerId="AD" clId="Web-{1E9828FF-0B03-93EE-FCAD-73857785D138}" dt="2022-11-08T19:25:19.829" v="14"/>
          <ac:spMkLst>
            <pc:docMk/>
            <pc:sldMk cId="1278078861" sldId="272"/>
            <ac:spMk id="4" creationId="{00000000-0000-0000-0000-000000000000}"/>
          </ac:spMkLst>
        </pc:spChg>
        <pc:spChg chg="mod">
          <ac:chgData name="Benavides, Irene" userId="S::irbenavides@utsystem.edu::016e05e8-5bdd-4fce-81e9-094e58e463d7" providerId="AD" clId="Web-{1E9828FF-0B03-93EE-FCAD-73857785D138}" dt="2022-11-08T19:34:49.909" v="47" actId="20577"/>
          <ac:spMkLst>
            <pc:docMk/>
            <pc:sldMk cId="1278078861" sldId="272"/>
            <ac:spMk id="5" creationId="{00000000-0000-0000-0000-000000000000}"/>
          </ac:spMkLst>
        </pc:spChg>
        <pc:spChg chg="add mod">
          <ac:chgData name="Benavides, Irene" userId="S::irbenavides@utsystem.edu::016e05e8-5bdd-4fce-81e9-094e58e463d7" providerId="AD" clId="Web-{1E9828FF-0B03-93EE-FCAD-73857785D138}" dt="2022-11-08T19:48:48.856" v="365"/>
          <ac:spMkLst>
            <pc:docMk/>
            <pc:sldMk cId="1278078861" sldId="272"/>
            <ac:spMk id="6" creationId="{E6643CA2-719E-2308-ADA5-51F0E4FC66F8}"/>
          </ac:spMkLst>
        </pc:spChg>
      </pc:sldChg>
      <pc:sldChg chg="addSp delSp modSp">
        <pc:chgData name="Benavides, Irene" userId="S::irbenavides@utsystem.edu::016e05e8-5bdd-4fce-81e9-094e58e463d7" providerId="AD" clId="Web-{1E9828FF-0B03-93EE-FCAD-73857785D138}" dt="2022-11-08T19:48:48.856" v="365"/>
        <pc:sldMkLst>
          <pc:docMk/>
          <pc:sldMk cId="1421713402" sldId="273"/>
        </pc:sldMkLst>
        <pc:spChg chg="add mod">
          <ac:chgData name="Benavides, Irene" userId="S::irbenavides@utsystem.edu::016e05e8-5bdd-4fce-81e9-094e58e463d7" providerId="AD" clId="Web-{1E9828FF-0B03-93EE-FCAD-73857785D138}" dt="2022-11-08T19:48:48.856" v="365"/>
          <ac:spMkLst>
            <pc:docMk/>
            <pc:sldMk cId="1421713402" sldId="273"/>
            <ac:spMk id="3" creationId="{B8105050-A94F-E4C2-C037-D08B322C5AA1}"/>
          </ac:spMkLst>
        </pc:spChg>
        <pc:spChg chg="del mod">
          <ac:chgData name="Benavides, Irene" userId="S::irbenavides@utsystem.edu::016e05e8-5bdd-4fce-81e9-094e58e463d7" providerId="AD" clId="Web-{1E9828FF-0B03-93EE-FCAD-73857785D138}" dt="2022-11-08T19:25:24.564" v="15"/>
          <ac:spMkLst>
            <pc:docMk/>
            <pc:sldMk cId="1421713402" sldId="273"/>
            <ac:spMk id="4" creationId="{00000000-0000-0000-0000-000000000000}"/>
          </ac:spMkLst>
        </pc:spChg>
        <pc:spChg chg="mod">
          <ac:chgData name="Benavides, Irene" userId="S::irbenavides@utsystem.edu::016e05e8-5bdd-4fce-81e9-094e58e463d7" providerId="AD" clId="Web-{1E9828FF-0B03-93EE-FCAD-73857785D138}" dt="2022-11-08T19:44:34.426" v="120" actId="20577"/>
          <ac:spMkLst>
            <pc:docMk/>
            <pc:sldMk cId="1421713402" sldId="273"/>
            <ac:spMk id="5" creationId="{00000000-0000-0000-0000-000000000000}"/>
          </ac:spMkLst>
        </pc:spChg>
      </pc:sldChg>
      <pc:sldChg chg="addSp delSp modSp">
        <pc:chgData name="Benavides, Irene" userId="S::irbenavides@utsystem.edu::016e05e8-5bdd-4fce-81e9-094e58e463d7" providerId="AD" clId="Web-{1E9828FF-0B03-93EE-FCAD-73857785D138}" dt="2022-11-08T19:48:48.856" v="365"/>
        <pc:sldMkLst>
          <pc:docMk/>
          <pc:sldMk cId="655796827" sldId="274"/>
        </pc:sldMkLst>
        <pc:spChg chg="del mod">
          <ac:chgData name="Benavides, Irene" userId="S::irbenavides@utsystem.edu::016e05e8-5bdd-4fce-81e9-094e58e463d7" providerId="AD" clId="Web-{1E9828FF-0B03-93EE-FCAD-73857785D138}" dt="2022-11-08T19:25:28.845" v="16"/>
          <ac:spMkLst>
            <pc:docMk/>
            <pc:sldMk cId="655796827" sldId="274"/>
            <ac:spMk id="4" creationId="{00000000-0000-0000-0000-000000000000}"/>
          </ac:spMkLst>
        </pc:spChg>
        <pc:spChg chg="mod">
          <ac:chgData name="Benavides, Irene" userId="S::irbenavides@utsystem.edu::016e05e8-5bdd-4fce-81e9-094e58e463d7" providerId="AD" clId="Web-{1E9828FF-0B03-93EE-FCAD-73857785D138}" dt="2022-11-08T19:34:44.831" v="46" actId="20577"/>
          <ac:spMkLst>
            <pc:docMk/>
            <pc:sldMk cId="655796827" sldId="274"/>
            <ac:spMk id="5" creationId="{00000000-0000-0000-0000-000000000000}"/>
          </ac:spMkLst>
        </pc:spChg>
        <pc:spChg chg="add mod">
          <ac:chgData name="Benavides, Irene" userId="S::irbenavides@utsystem.edu::016e05e8-5bdd-4fce-81e9-094e58e463d7" providerId="AD" clId="Web-{1E9828FF-0B03-93EE-FCAD-73857785D138}" dt="2022-11-08T19:48:48.856" v="365"/>
          <ac:spMkLst>
            <pc:docMk/>
            <pc:sldMk cId="655796827" sldId="274"/>
            <ac:spMk id="6" creationId="{04408F10-6D9E-36D8-A976-406683674359}"/>
          </ac:spMkLst>
        </pc:spChg>
      </pc:sldChg>
      <pc:sldChg chg="addSp delSp modSp">
        <pc:chgData name="Benavides, Irene" userId="S::irbenavides@utsystem.edu::016e05e8-5bdd-4fce-81e9-094e58e463d7" providerId="AD" clId="Web-{1E9828FF-0B03-93EE-FCAD-73857785D138}" dt="2022-11-08T19:48:48.856" v="365"/>
        <pc:sldMkLst>
          <pc:docMk/>
          <pc:sldMk cId="329256282" sldId="275"/>
        </pc:sldMkLst>
        <pc:spChg chg="add mod">
          <ac:chgData name="Benavides, Irene" userId="S::irbenavides@utsystem.edu::016e05e8-5bdd-4fce-81e9-094e58e463d7" providerId="AD" clId="Web-{1E9828FF-0B03-93EE-FCAD-73857785D138}" dt="2022-11-08T19:48:48.856" v="365"/>
          <ac:spMkLst>
            <pc:docMk/>
            <pc:sldMk cId="329256282" sldId="275"/>
            <ac:spMk id="3" creationId="{F78D2B20-ED46-BA80-4552-B059002B89FD}"/>
          </ac:spMkLst>
        </pc:spChg>
        <pc:spChg chg="del mod">
          <ac:chgData name="Benavides, Irene" userId="S::irbenavides@utsystem.edu::016e05e8-5bdd-4fce-81e9-094e58e463d7" providerId="AD" clId="Web-{1E9828FF-0B03-93EE-FCAD-73857785D138}" dt="2022-11-08T19:25:32.830" v="17"/>
          <ac:spMkLst>
            <pc:docMk/>
            <pc:sldMk cId="329256282" sldId="275"/>
            <ac:spMk id="4" creationId="{00000000-0000-0000-0000-000000000000}"/>
          </ac:spMkLst>
        </pc:spChg>
        <pc:spChg chg="mod">
          <ac:chgData name="Benavides, Irene" userId="S::irbenavides@utsystem.edu::016e05e8-5bdd-4fce-81e9-094e58e463d7" providerId="AD" clId="Web-{1E9828FF-0B03-93EE-FCAD-73857785D138}" dt="2022-11-08T19:32:53.999" v="28" actId="20577"/>
          <ac:spMkLst>
            <pc:docMk/>
            <pc:sldMk cId="329256282" sldId="275"/>
            <ac:spMk id="5" creationId="{00000000-0000-0000-0000-000000000000}"/>
          </ac:spMkLst>
        </pc:spChg>
      </pc:sldChg>
      <pc:sldChg chg="addSp delSp modSp">
        <pc:chgData name="Benavides, Irene" userId="S::irbenavides@utsystem.edu::016e05e8-5bdd-4fce-81e9-094e58e463d7" providerId="AD" clId="Web-{1E9828FF-0B03-93EE-FCAD-73857785D138}" dt="2022-11-08T19:48:48.856" v="365"/>
        <pc:sldMkLst>
          <pc:docMk/>
          <pc:sldMk cId="3531889992" sldId="276"/>
        </pc:sldMkLst>
        <pc:spChg chg="add mod">
          <ac:chgData name="Benavides, Irene" userId="S::irbenavides@utsystem.edu::016e05e8-5bdd-4fce-81e9-094e58e463d7" providerId="AD" clId="Web-{1E9828FF-0B03-93EE-FCAD-73857785D138}" dt="2022-11-08T19:48:48.856" v="365"/>
          <ac:spMkLst>
            <pc:docMk/>
            <pc:sldMk cId="3531889992" sldId="276"/>
            <ac:spMk id="3" creationId="{A5858F4E-8B17-7EC8-8C59-881A9CE11102}"/>
          </ac:spMkLst>
        </pc:spChg>
        <pc:spChg chg="del mod">
          <ac:chgData name="Benavides, Irene" userId="S::irbenavides@utsystem.edu::016e05e8-5bdd-4fce-81e9-094e58e463d7" providerId="AD" clId="Web-{1E9828FF-0B03-93EE-FCAD-73857785D138}" dt="2022-11-08T19:25:35.611" v="18"/>
          <ac:spMkLst>
            <pc:docMk/>
            <pc:sldMk cId="3531889992" sldId="276"/>
            <ac:spMk id="4" creationId="{00000000-0000-0000-0000-000000000000}"/>
          </ac:spMkLst>
        </pc:spChg>
        <pc:spChg chg="mod">
          <ac:chgData name="Benavides, Irene" userId="S::irbenavides@utsystem.edu::016e05e8-5bdd-4fce-81e9-094e58e463d7" providerId="AD" clId="Web-{1E9828FF-0B03-93EE-FCAD-73857785D138}" dt="2022-11-08T19:32:48.718" v="27" actId="20577"/>
          <ac:spMkLst>
            <pc:docMk/>
            <pc:sldMk cId="3531889992" sldId="276"/>
            <ac:spMk id="5" creationId="{00000000-0000-0000-0000-000000000000}"/>
          </ac:spMkLst>
        </pc:spChg>
      </pc:sldChg>
      <pc:sldChg chg="addSp delSp modSp">
        <pc:chgData name="Benavides, Irene" userId="S::irbenavides@utsystem.edu::016e05e8-5bdd-4fce-81e9-094e58e463d7" providerId="AD" clId="Web-{1E9828FF-0B03-93EE-FCAD-73857785D138}" dt="2022-11-08T19:49:26.732" v="366" actId="1076"/>
        <pc:sldMkLst>
          <pc:docMk/>
          <pc:sldMk cId="2985937831" sldId="278"/>
        </pc:sldMkLst>
        <pc:spChg chg="mod">
          <ac:chgData name="Benavides, Irene" userId="S::irbenavides@utsystem.edu::016e05e8-5bdd-4fce-81e9-094e58e463d7" providerId="AD" clId="Web-{1E9828FF-0B03-93EE-FCAD-73857785D138}" dt="2022-11-08T19:32:13.904" v="22" actId="1076"/>
          <ac:spMkLst>
            <pc:docMk/>
            <pc:sldMk cId="2985937831" sldId="278"/>
            <ac:spMk id="3" creationId="{26CDF653-B166-42A4-B697-D34D3B3B3606}"/>
          </ac:spMkLst>
        </pc:spChg>
        <pc:spChg chg="del mod">
          <ac:chgData name="Benavides, Irene" userId="S::irbenavides@utsystem.edu::016e05e8-5bdd-4fce-81e9-094e58e463d7" providerId="AD" clId="Web-{1E9828FF-0B03-93EE-FCAD-73857785D138}" dt="2022-11-08T19:32:21.092" v="24"/>
          <ac:spMkLst>
            <pc:docMk/>
            <pc:sldMk cId="2985937831" sldId="278"/>
            <ac:spMk id="4" creationId="{00000000-0000-0000-0000-000000000000}"/>
          </ac:spMkLst>
        </pc:spChg>
        <pc:spChg chg="del">
          <ac:chgData name="Benavides, Irene" userId="S::irbenavides@utsystem.edu::016e05e8-5bdd-4fce-81e9-094e58e463d7" providerId="AD" clId="Web-{1E9828FF-0B03-93EE-FCAD-73857785D138}" dt="2022-11-08T19:32:36.874" v="26"/>
          <ac:spMkLst>
            <pc:docMk/>
            <pc:sldMk cId="2985937831" sldId="278"/>
            <ac:spMk id="5" creationId="{00000000-0000-0000-0000-000000000000}"/>
          </ac:spMkLst>
        </pc:spChg>
        <pc:spChg chg="add mod">
          <ac:chgData name="Benavides, Irene" userId="S::irbenavides@utsystem.edu::016e05e8-5bdd-4fce-81e9-094e58e463d7" providerId="AD" clId="Web-{1E9828FF-0B03-93EE-FCAD-73857785D138}" dt="2022-11-08T19:44:47.442" v="122" actId="20577"/>
          <ac:spMkLst>
            <pc:docMk/>
            <pc:sldMk cId="2985937831" sldId="278"/>
            <ac:spMk id="7" creationId="{BC7A0FE5-0B88-6F65-3289-BFBE4DB7C6B4}"/>
          </ac:spMkLst>
        </pc:spChg>
        <pc:spChg chg="add mod">
          <ac:chgData name="Benavides, Irene" userId="S::irbenavides@utsystem.edu::016e05e8-5bdd-4fce-81e9-094e58e463d7" providerId="AD" clId="Web-{1E9828FF-0B03-93EE-FCAD-73857785D138}" dt="2022-11-08T19:49:26.732" v="366" actId="1076"/>
          <ac:spMkLst>
            <pc:docMk/>
            <pc:sldMk cId="2985937831" sldId="278"/>
            <ac:spMk id="8" creationId="{56D175CA-BB24-CA85-A480-FD0A7F8F3C5E}"/>
          </ac:spMkLst>
        </pc:spChg>
        <pc:graphicFrameChg chg="add del mod">
          <ac:chgData name="Benavides, Irene" userId="S::irbenavides@utsystem.edu::016e05e8-5bdd-4fce-81e9-094e58e463d7" providerId="AD" clId="Web-{1E9828FF-0B03-93EE-FCAD-73857785D138}" dt="2022-11-08T19:32:25.748" v="25" actId="1076"/>
          <ac:graphicFrameMkLst>
            <pc:docMk/>
            <pc:sldMk cId="2985937831" sldId="278"/>
            <ac:graphicFrameMk id="6" creationId="{00000000-0000-0000-0000-000000000000}"/>
          </ac:graphicFrameMkLst>
        </pc:graphicFrameChg>
      </pc:sldChg>
      <pc:sldChg chg="addSp delSp modSp">
        <pc:chgData name="Benavides, Irene" userId="S::irbenavides@utsystem.edu::016e05e8-5bdd-4fce-81e9-094e58e463d7" providerId="AD" clId="Web-{1E9828FF-0B03-93EE-FCAD-73857785D138}" dt="2022-11-08T19:50:16.811" v="374" actId="1076"/>
        <pc:sldMkLst>
          <pc:docMk/>
          <pc:sldMk cId="3560780034" sldId="279"/>
        </pc:sldMkLst>
        <pc:spChg chg="mod">
          <ac:chgData name="Benavides, Irene" userId="S::irbenavides@utsystem.edu::016e05e8-5bdd-4fce-81e9-094e58e463d7" providerId="AD" clId="Web-{1E9828FF-0B03-93EE-FCAD-73857785D138}" dt="2022-11-08T19:50:12.108" v="373" actId="1076"/>
          <ac:spMkLst>
            <pc:docMk/>
            <pc:sldMk cId="3560780034" sldId="279"/>
            <ac:spMk id="3" creationId="{00000000-0000-0000-0000-000000000000}"/>
          </ac:spMkLst>
        </pc:spChg>
        <pc:spChg chg="mod">
          <ac:chgData name="Benavides, Irene" userId="S::irbenavides@utsystem.edu::016e05e8-5bdd-4fce-81e9-094e58e463d7" providerId="AD" clId="Web-{1E9828FF-0B03-93EE-FCAD-73857785D138}" dt="2022-11-08T19:32:59.609" v="29" actId="20577"/>
          <ac:spMkLst>
            <pc:docMk/>
            <pc:sldMk cId="3560780034" sldId="279"/>
            <ac:spMk id="5" creationId="{00000000-0000-0000-0000-000000000000}"/>
          </ac:spMkLst>
        </pc:spChg>
        <pc:spChg chg="del mod">
          <ac:chgData name="Benavides, Irene" userId="S::irbenavides@utsystem.edu::016e05e8-5bdd-4fce-81e9-094e58e463d7" providerId="AD" clId="Web-{1E9828FF-0B03-93EE-FCAD-73857785D138}" dt="2022-11-08T19:34:33.971" v="45"/>
          <ac:spMkLst>
            <pc:docMk/>
            <pc:sldMk cId="3560780034" sldId="279"/>
            <ac:spMk id="7" creationId="{2B3812FF-CE1A-45AE-8EEA-727F5E12E2BF}"/>
          </ac:spMkLst>
        </pc:spChg>
        <pc:spChg chg="add mod">
          <ac:chgData name="Benavides, Irene" userId="S::irbenavides@utsystem.edu::016e05e8-5bdd-4fce-81e9-094e58e463d7" providerId="AD" clId="Web-{1E9828FF-0B03-93EE-FCAD-73857785D138}" dt="2022-11-08T19:50:16.811" v="374" actId="1076"/>
          <ac:spMkLst>
            <pc:docMk/>
            <pc:sldMk cId="3560780034" sldId="279"/>
            <ac:spMk id="8" creationId="{94A78AD5-FD27-A83B-6396-09DE761699A4}"/>
          </ac:spMkLst>
        </pc:spChg>
      </pc:sldChg>
      <pc:sldChg chg="addSp delSp modSp">
        <pc:chgData name="Benavides, Irene" userId="S::irbenavides@utsystem.edu::016e05e8-5bdd-4fce-81e9-094e58e463d7" providerId="AD" clId="Web-{1E9828FF-0B03-93EE-FCAD-73857785D138}" dt="2022-11-08T19:49:57.592" v="371" actId="1076"/>
        <pc:sldMkLst>
          <pc:docMk/>
          <pc:sldMk cId="2990034888" sldId="280"/>
        </pc:sldMkLst>
        <pc:spChg chg="mod">
          <ac:chgData name="Benavides, Irene" userId="S::irbenavides@utsystem.edu::016e05e8-5bdd-4fce-81e9-094e58e463d7" providerId="AD" clId="Web-{1E9828FF-0B03-93EE-FCAD-73857785D138}" dt="2022-11-08T19:49:53.311" v="370" actId="1076"/>
          <ac:spMkLst>
            <pc:docMk/>
            <pc:sldMk cId="2990034888" sldId="280"/>
            <ac:spMk id="3" creationId="{00000000-0000-0000-0000-000000000000}"/>
          </ac:spMkLst>
        </pc:spChg>
        <pc:spChg chg="del mod">
          <ac:chgData name="Benavides, Irene" userId="S::irbenavides@utsystem.edu::016e05e8-5bdd-4fce-81e9-094e58e463d7" providerId="AD" clId="Web-{1E9828FF-0B03-93EE-FCAD-73857785D138}" dt="2022-11-08T19:33:30.500" v="34"/>
          <ac:spMkLst>
            <pc:docMk/>
            <pc:sldMk cId="2990034888" sldId="280"/>
            <ac:spMk id="4" creationId="{00000000-0000-0000-0000-000000000000}"/>
          </ac:spMkLst>
        </pc:spChg>
        <pc:spChg chg="mod">
          <ac:chgData name="Benavides, Irene" userId="S::irbenavides@utsystem.edu::016e05e8-5bdd-4fce-81e9-094e58e463d7" providerId="AD" clId="Web-{1E9828FF-0B03-93EE-FCAD-73857785D138}" dt="2022-11-08T19:33:20.578" v="31" actId="20577"/>
          <ac:spMkLst>
            <pc:docMk/>
            <pc:sldMk cId="2990034888" sldId="280"/>
            <ac:spMk id="5" creationId="{00000000-0000-0000-0000-000000000000}"/>
          </ac:spMkLst>
        </pc:spChg>
        <pc:spChg chg="add mod">
          <ac:chgData name="Benavides, Irene" userId="S::irbenavides@utsystem.edu::016e05e8-5bdd-4fce-81e9-094e58e463d7" providerId="AD" clId="Web-{1E9828FF-0B03-93EE-FCAD-73857785D138}" dt="2022-11-08T19:49:57.592" v="371" actId="1076"/>
          <ac:spMkLst>
            <pc:docMk/>
            <pc:sldMk cId="2990034888" sldId="280"/>
            <ac:spMk id="6" creationId="{2FFAADC4-2FBD-ADEE-A3AE-347A1E5A6A43}"/>
          </ac:spMkLst>
        </pc:spChg>
      </pc:sldChg>
      <pc:sldChg chg="addSp delSp modSp">
        <pc:chgData name="Benavides, Irene" userId="S::irbenavides@utsystem.edu::016e05e8-5bdd-4fce-81e9-094e58e463d7" providerId="AD" clId="Web-{1E9828FF-0B03-93EE-FCAD-73857785D138}" dt="2022-11-08T19:48:48.856" v="365"/>
        <pc:sldMkLst>
          <pc:docMk/>
          <pc:sldMk cId="2356494189" sldId="281"/>
        </pc:sldMkLst>
        <pc:spChg chg="del mod">
          <ac:chgData name="Benavides, Irene" userId="S::irbenavides@utsystem.edu::016e05e8-5bdd-4fce-81e9-094e58e463d7" providerId="AD" clId="Web-{1E9828FF-0B03-93EE-FCAD-73857785D138}" dt="2022-11-08T19:34:24.580" v="44"/>
          <ac:spMkLst>
            <pc:docMk/>
            <pc:sldMk cId="2356494189" sldId="281"/>
            <ac:spMk id="4" creationId="{00000000-0000-0000-0000-000000000000}"/>
          </ac:spMkLst>
        </pc:spChg>
        <pc:spChg chg="mod">
          <ac:chgData name="Benavides, Irene" userId="S::irbenavides@utsystem.edu::016e05e8-5bdd-4fce-81e9-094e58e463d7" providerId="AD" clId="Web-{1E9828FF-0B03-93EE-FCAD-73857785D138}" dt="2022-11-08T19:33:41.329" v="37" actId="20577"/>
          <ac:spMkLst>
            <pc:docMk/>
            <pc:sldMk cId="2356494189" sldId="281"/>
            <ac:spMk id="5" creationId="{00000000-0000-0000-0000-000000000000}"/>
          </ac:spMkLst>
        </pc:spChg>
        <pc:spChg chg="add mod">
          <ac:chgData name="Benavides, Irene" userId="S::irbenavides@utsystem.edu::016e05e8-5bdd-4fce-81e9-094e58e463d7" providerId="AD" clId="Web-{1E9828FF-0B03-93EE-FCAD-73857785D138}" dt="2022-11-08T19:48:48.856" v="365"/>
          <ac:spMkLst>
            <pc:docMk/>
            <pc:sldMk cId="2356494189" sldId="281"/>
            <ac:spMk id="7" creationId="{F4B5B6D0-F2B3-74CB-E342-386CB6B48F44}"/>
          </ac:spMkLst>
        </pc:spChg>
      </pc:sldChg>
      <pc:sldChg chg="addSp delSp modSp">
        <pc:chgData name="Benavides, Irene" userId="S::irbenavides@utsystem.edu::016e05e8-5bdd-4fce-81e9-094e58e463d7" providerId="AD" clId="Web-{1E9828FF-0B03-93EE-FCAD-73857785D138}" dt="2022-11-08T19:48:48.856" v="365"/>
        <pc:sldMkLst>
          <pc:docMk/>
          <pc:sldMk cId="322491677" sldId="283"/>
        </pc:sldMkLst>
        <pc:spChg chg="add mod">
          <ac:chgData name="Benavides, Irene" userId="S::irbenavides@utsystem.edu::016e05e8-5bdd-4fce-81e9-094e58e463d7" providerId="AD" clId="Web-{1E9828FF-0B03-93EE-FCAD-73857785D138}" dt="2022-11-08T19:48:48.856" v="365"/>
          <ac:spMkLst>
            <pc:docMk/>
            <pc:sldMk cId="322491677" sldId="283"/>
            <ac:spMk id="2" creationId="{D10A66F4-A7AF-5D5A-DAAB-38022A87E9DE}"/>
          </ac:spMkLst>
        </pc:spChg>
        <pc:spChg chg="del mod">
          <ac:chgData name="Benavides, Irene" userId="S::irbenavides@utsystem.edu::016e05e8-5bdd-4fce-81e9-094e58e463d7" providerId="AD" clId="Web-{1E9828FF-0B03-93EE-FCAD-73857785D138}" dt="2022-11-08T19:34:04.783" v="42"/>
          <ac:spMkLst>
            <pc:docMk/>
            <pc:sldMk cId="322491677" sldId="283"/>
            <ac:spMk id="4" creationId="{00000000-0000-0000-0000-000000000000}"/>
          </ac:spMkLst>
        </pc:spChg>
        <pc:spChg chg="mod">
          <ac:chgData name="Benavides, Irene" userId="S::irbenavides@utsystem.edu::016e05e8-5bdd-4fce-81e9-094e58e463d7" providerId="AD" clId="Web-{1E9828FF-0B03-93EE-FCAD-73857785D138}" dt="2022-11-08T19:33:50.454" v="39" actId="20577"/>
          <ac:spMkLst>
            <pc:docMk/>
            <pc:sldMk cId="322491677" sldId="283"/>
            <ac:spMk id="5" creationId="{00000000-0000-0000-0000-000000000000}"/>
          </ac:spMkLst>
        </pc:spChg>
      </pc:sldChg>
      <pc:sldChg chg="addSp delSp modSp">
        <pc:chgData name="Benavides, Irene" userId="S::irbenavides@utsystem.edu::016e05e8-5bdd-4fce-81e9-094e58e463d7" providerId="AD" clId="Web-{1E9828FF-0B03-93EE-FCAD-73857785D138}" dt="2022-11-08T19:48:48.856" v="365"/>
        <pc:sldMkLst>
          <pc:docMk/>
          <pc:sldMk cId="383750499" sldId="284"/>
        </pc:sldMkLst>
        <pc:spChg chg="del mod">
          <ac:chgData name="Benavides, Irene" userId="S::irbenavides@utsystem.edu::016e05e8-5bdd-4fce-81e9-094e58e463d7" providerId="AD" clId="Web-{1E9828FF-0B03-93EE-FCAD-73857785D138}" dt="2022-11-08T19:34:15.955" v="43"/>
          <ac:spMkLst>
            <pc:docMk/>
            <pc:sldMk cId="383750499" sldId="284"/>
            <ac:spMk id="4" creationId="{00000000-0000-0000-0000-000000000000}"/>
          </ac:spMkLst>
        </pc:spChg>
        <pc:spChg chg="mod">
          <ac:chgData name="Benavides, Irene" userId="S::irbenavides@utsystem.edu::016e05e8-5bdd-4fce-81e9-094e58e463d7" providerId="AD" clId="Web-{1E9828FF-0B03-93EE-FCAD-73857785D138}" dt="2022-11-08T19:33:46.141" v="38" actId="20577"/>
          <ac:spMkLst>
            <pc:docMk/>
            <pc:sldMk cId="383750499" sldId="284"/>
            <ac:spMk id="5" creationId="{00000000-0000-0000-0000-000000000000}"/>
          </ac:spMkLst>
        </pc:spChg>
        <pc:spChg chg="add mod">
          <ac:chgData name="Benavides, Irene" userId="S::irbenavides@utsystem.edu::016e05e8-5bdd-4fce-81e9-094e58e463d7" providerId="AD" clId="Web-{1E9828FF-0B03-93EE-FCAD-73857785D138}" dt="2022-11-08T19:48:48.856" v="365"/>
          <ac:spMkLst>
            <pc:docMk/>
            <pc:sldMk cId="383750499" sldId="284"/>
            <ac:spMk id="7" creationId="{2C1C153F-AE9D-32EE-E431-6413EEF21E4B}"/>
          </ac:spMkLst>
        </pc:spChg>
      </pc:sldChg>
      <pc:sldChg chg="addSp delSp modSp">
        <pc:chgData name="Benavides, Irene" userId="S::irbenavides@utsystem.edu::016e05e8-5bdd-4fce-81e9-094e58e463d7" providerId="AD" clId="Web-{1E9828FF-0B03-93EE-FCAD-73857785D138}" dt="2022-11-08T19:48:48.856" v="365"/>
        <pc:sldMkLst>
          <pc:docMk/>
          <pc:sldMk cId="1626055213" sldId="286"/>
        </pc:sldMkLst>
        <pc:spChg chg="add mod">
          <ac:chgData name="Benavides, Irene" userId="S::irbenavides@utsystem.edu::016e05e8-5bdd-4fce-81e9-094e58e463d7" providerId="AD" clId="Web-{1E9828FF-0B03-93EE-FCAD-73857785D138}" dt="2022-11-08T19:48:48.856" v="365"/>
          <ac:spMkLst>
            <pc:docMk/>
            <pc:sldMk cId="1626055213" sldId="286"/>
            <ac:spMk id="2" creationId="{77EA1E98-D04C-F22C-9314-99C67E9E5A11}"/>
          </ac:spMkLst>
        </pc:spChg>
        <pc:spChg chg="del mod">
          <ac:chgData name="Benavides, Irene" userId="S::irbenavides@utsystem.edu::016e05e8-5bdd-4fce-81e9-094e58e463d7" providerId="AD" clId="Web-{1E9828FF-0B03-93EE-FCAD-73857785D138}" dt="2022-11-08T19:33:59.970" v="41"/>
          <ac:spMkLst>
            <pc:docMk/>
            <pc:sldMk cId="1626055213" sldId="286"/>
            <ac:spMk id="4" creationId="{00000000-0000-0000-0000-000000000000}"/>
          </ac:spMkLst>
        </pc:spChg>
        <pc:spChg chg="mod">
          <ac:chgData name="Benavides, Irene" userId="S::irbenavides@utsystem.edu::016e05e8-5bdd-4fce-81e9-094e58e463d7" providerId="AD" clId="Web-{1E9828FF-0B03-93EE-FCAD-73857785D138}" dt="2022-11-08T19:33:55.251" v="40" actId="20577"/>
          <ac:spMkLst>
            <pc:docMk/>
            <pc:sldMk cId="1626055213" sldId="286"/>
            <ac:spMk id="5" creationId="{00000000-0000-0000-0000-000000000000}"/>
          </ac:spMkLst>
        </pc:spChg>
      </pc:sldChg>
      <pc:sldChg chg="addSp delSp modSp">
        <pc:chgData name="Benavides, Irene" userId="S::irbenavides@utsystem.edu::016e05e8-5bdd-4fce-81e9-094e58e463d7" providerId="AD" clId="Web-{1E9828FF-0B03-93EE-FCAD-73857785D138}" dt="2022-11-08T19:48:48.856" v="365"/>
        <pc:sldMkLst>
          <pc:docMk/>
          <pc:sldMk cId="3575853068" sldId="289"/>
        </pc:sldMkLst>
        <pc:spChg chg="del mod">
          <ac:chgData name="Benavides, Irene" userId="S::irbenavides@utsystem.edu::016e05e8-5bdd-4fce-81e9-094e58e463d7" providerId="AD" clId="Web-{1E9828FF-0B03-93EE-FCAD-73857785D138}" dt="2022-11-08T19:21:07.634" v="2"/>
          <ac:spMkLst>
            <pc:docMk/>
            <pc:sldMk cId="3575853068" sldId="289"/>
            <ac:spMk id="4" creationId="{44D1B0E5-B886-4934-AA39-AB24460B04EE}"/>
          </ac:spMkLst>
        </pc:spChg>
        <pc:spChg chg="del mod">
          <ac:chgData name="Benavides, Irene" userId="S::irbenavides@utsystem.edu::016e05e8-5bdd-4fce-81e9-094e58e463d7" providerId="AD" clId="Web-{1E9828FF-0B03-93EE-FCAD-73857785D138}" dt="2022-11-08T19:21:11.666" v="3"/>
          <ac:spMkLst>
            <pc:docMk/>
            <pc:sldMk cId="3575853068" sldId="289"/>
            <ac:spMk id="5" creationId="{A789A3ED-2065-4291-8641-E43913459FEF}"/>
          </ac:spMkLst>
        </pc:spChg>
        <pc:spChg chg="add del mod">
          <ac:chgData name="Benavides, Irene" userId="S::irbenavides@utsystem.edu::016e05e8-5bdd-4fce-81e9-094e58e463d7" providerId="AD" clId="Web-{1E9828FF-0B03-93EE-FCAD-73857785D138}" dt="2022-11-08T19:21:39.995" v="8"/>
          <ac:spMkLst>
            <pc:docMk/>
            <pc:sldMk cId="3575853068" sldId="289"/>
            <ac:spMk id="6" creationId="{ED467321-F7F6-2489-2562-D5DF91F5EAE7}"/>
          </ac:spMkLst>
        </pc:spChg>
        <pc:spChg chg="add mod">
          <ac:chgData name="Benavides, Irene" userId="S::irbenavides@utsystem.edu::016e05e8-5bdd-4fce-81e9-094e58e463d7" providerId="AD" clId="Web-{1E9828FF-0B03-93EE-FCAD-73857785D138}" dt="2022-11-08T19:48:48.856" v="365"/>
          <ac:spMkLst>
            <pc:docMk/>
            <pc:sldMk cId="3575853068" sldId="289"/>
            <ac:spMk id="7" creationId="{5E5618AD-BD55-D308-8008-5A73D152B522}"/>
          </ac:spMkLst>
        </pc:spChg>
        <pc:spChg chg="add mod">
          <ac:chgData name="Benavides, Irene" userId="S::irbenavides@utsystem.edu::016e05e8-5bdd-4fce-81e9-094e58e463d7" providerId="AD" clId="Web-{1E9828FF-0B03-93EE-FCAD-73857785D138}" dt="2022-11-08T19:43:54.378" v="115" actId="20577"/>
          <ac:spMkLst>
            <pc:docMk/>
            <pc:sldMk cId="3575853068" sldId="289"/>
            <ac:spMk id="9" creationId="{9D08BB80-FB79-121B-727F-E0E4BDEA302B}"/>
          </ac:spMkLst>
        </pc:spChg>
      </pc:sldChg>
      <pc:sldChg chg="addSp delSp modSp new ord">
        <pc:chgData name="Benavides, Irene" userId="S::irbenavides@utsystem.edu::016e05e8-5bdd-4fce-81e9-094e58e463d7" providerId="AD" clId="Web-{1E9828FF-0B03-93EE-FCAD-73857785D138}" dt="2022-11-08T19:48:48.856" v="365"/>
        <pc:sldMkLst>
          <pc:docMk/>
          <pc:sldMk cId="199358163" sldId="290"/>
        </pc:sldMkLst>
        <pc:spChg chg="mod">
          <ac:chgData name="Benavides, Irene" userId="S::irbenavides@utsystem.edu::016e05e8-5bdd-4fce-81e9-094e58e463d7" providerId="AD" clId="Web-{1E9828FF-0B03-93EE-FCAD-73857785D138}" dt="2022-11-08T19:35:28.129" v="54" actId="20577"/>
          <ac:spMkLst>
            <pc:docMk/>
            <pc:sldMk cId="199358163" sldId="290"/>
            <ac:spMk id="2" creationId="{BAB9185A-1B12-650C-6CA5-D913FB4E035E}"/>
          </ac:spMkLst>
        </pc:spChg>
        <pc:spChg chg="del">
          <ac:chgData name="Benavides, Irene" userId="S::irbenavides@utsystem.edu::016e05e8-5bdd-4fce-81e9-094e58e463d7" providerId="AD" clId="Web-{1E9828FF-0B03-93EE-FCAD-73857785D138}" dt="2022-11-08T19:35:50.864" v="58"/>
          <ac:spMkLst>
            <pc:docMk/>
            <pc:sldMk cId="199358163" sldId="290"/>
            <ac:spMk id="3" creationId="{F76545D7-37B3-2830-5DBA-1142E4F5FA07}"/>
          </ac:spMkLst>
        </pc:spChg>
        <pc:spChg chg="del">
          <ac:chgData name="Benavides, Irene" userId="S::irbenavides@utsystem.edu::016e05e8-5bdd-4fce-81e9-094e58e463d7" providerId="AD" clId="Web-{1E9828FF-0B03-93EE-FCAD-73857785D138}" dt="2022-11-08T19:35:42.457" v="56"/>
          <ac:spMkLst>
            <pc:docMk/>
            <pc:sldMk cId="199358163" sldId="290"/>
            <ac:spMk id="4" creationId="{9EA9968A-9CBE-4D7E-DCD7-4D2E6206259E}"/>
          </ac:spMkLst>
        </pc:spChg>
        <pc:spChg chg="mod">
          <ac:chgData name="Benavides, Irene" userId="S::irbenavides@utsystem.edu::016e05e8-5bdd-4fce-81e9-094e58e463d7" providerId="AD" clId="Web-{1E9828FF-0B03-93EE-FCAD-73857785D138}" dt="2022-11-08T19:35:46.379" v="57" actId="20577"/>
          <ac:spMkLst>
            <pc:docMk/>
            <pc:sldMk cId="199358163" sldId="290"/>
            <ac:spMk id="5" creationId="{44A96253-75E4-F333-7DEA-6222F4B53BF1}"/>
          </ac:spMkLst>
        </pc:spChg>
        <pc:spChg chg="add del mod">
          <ac:chgData name="Benavides, Irene" userId="S::irbenavides@utsystem.edu::016e05e8-5bdd-4fce-81e9-094e58e463d7" providerId="AD" clId="Web-{1E9828FF-0B03-93EE-FCAD-73857785D138}" dt="2022-11-08T19:47:56.667" v="288"/>
          <ac:spMkLst>
            <pc:docMk/>
            <pc:sldMk cId="199358163" sldId="290"/>
            <ac:spMk id="8" creationId="{C08786C7-24AD-DDFF-958F-DE59638C0029}"/>
          </ac:spMkLst>
        </pc:spChg>
        <pc:spChg chg="add del mod">
          <ac:chgData name="Benavides, Irene" userId="S::irbenavides@utsystem.edu::016e05e8-5bdd-4fce-81e9-094e58e463d7" providerId="AD" clId="Web-{1E9828FF-0B03-93EE-FCAD-73857785D138}" dt="2022-11-08T19:48:32.027" v="363"/>
          <ac:spMkLst>
            <pc:docMk/>
            <pc:sldMk cId="199358163" sldId="290"/>
            <ac:spMk id="9" creationId="{EC2EEF8F-853C-A0EF-9B8A-4E0048EAF21C}"/>
          </ac:spMkLst>
        </pc:spChg>
        <pc:spChg chg="add mod">
          <ac:chgData name="Benavides, Irene" userId="S::irbenavides@utsystem.edu::016e05e8-5bdd-4fce-81e9-094e58e463d7" providerId="AD" clId="Web-{1E9828FF-0B03-93EE-FCAD-73857785D138}" dt="2022-11-08T19:48:48.856" v="365"/>
          <ac:spMkLst>
            <pc:docMk/>
            <pc:sldMk cId="199358163" sldId="290"/>
            <ac:spMk id="10" creationId="{EA73B424-E876-8B04-74AE-5AB737A0CE93}"/>
          </ac:spMkLst>
        </pc:spChg>
        <pc:picChg chg="add">
          <ac:chgData name="Benavides, Irene" userId="S::irbenavides@utsystem.edu::016e05e8-5bdd-4fce-81e9-094e58e463d7" providerId="AD" clId="Web-{1E9828FF-0B03-93EE-FCAD-73857785D138}" dt="2022-11-08T19:35:34.238" v="55"/>
          <ac:picMkLst>
            <pc:docMk/>
            <pc:sldMk cId="199358163" sldId="290"/>
            <ac:picMk id="7" creationId="{70E70A3D-D37D-1FB7-B5E5-E10BC842916D}"/>
          </ac:picMkLst>
        </pc:picChg>
      </pc:sldChg>
      <pc:sldChg chg="addSp delSp modSp new">
        <pc:chgData name="Benavides, Irene" userId="S::irbenavides@utsystem.edu::016e05e8-5bdd-4fce-81e9-094e58e463d7" providerId="AD" clId="Web-{1E9828FF-0B03-93EE-FCAD-73857785D138}" dt="2022-11-08T19:48:48.856" v="365"/>
        <pc:sldMkLst>
          <pc:docMk/>
          <pc:sldMk cId="550882326" sldId="291"/>
        </pc:sldMkLst>
        <pc:spChg chg="mod">
          <ac:chgData name="Benavides, Irene" userId="S::irbenavides@utsystem.edu::016e05e8-5bdd-4fce-81e9-094e58e463d7" providerId="AD" clId="Web-{1E9828FF-0B03-93EE-FCAD-73857785D138}" dt="2022-11-08T19:38:13.227" v="68" actId="20577"/>
          <ac:spMkLst>
            <pc:docMk/>
            <pc:sldMk cId="550882326" sldId="291"/>
            <ac:spMk id="2" creationId="{C84779E8-60F0-1F0A-4BA1-F38DAF458173}"/>
          </ac:spMkLst>
        </pc:spChg>
        <pc:spChg chg="del">
          <ac:chgData name="Benavides, Irene" userId="S::irbenavides@utsystem.edu::016e05e8-5bdd-4fce-81e9-094e58e463d7" providerId="AD" clId="Web-{1E9828FF-0B03-93EE-FCAD-73857785D138}" dt="2022-11-08T19:38:38.337" v="71"/>
          <ac:spMkLst>
            <pc:docMk/>
            <pc:sldMk cId="550882326" sldId="291"/>
            <ac:spMk id="3" creationId="{6E602CA4-1EEE-A936-E105-76E7D67B4F52}"/>
          </ac:spMkLst>
        </pc:spChg>
        <pc:spChg chg="mod">
          <ac:chgData name="Benavides, Irene" userId="S::irbenavides@utsystem.edu::016e05e8-5bdd-4fce-81e9-094e58e463d7" providerId="AD" clId="Web-{1E9828FF-0B03-93EE-FCAD-73857785D138}" dt="2022-11-08T19:48:48.856" v="365"/>
          <ac:spMkLst>
            <pc:docMk/>
            <pc:sldMk cId="550882326" sldId="291"/>
            <ac:spMk id="4" creationId="{6CFA6603-41CE-AEE7-2D06-0D76CCA615D8}"/>
          </ac:spMkLst>
        </pc:spChg>
        <pc:spChg chg="mod">
          <ac:chgData name="Benavides, Irene" userId="S::irbenavides@utsystem.edu::016e05e8-5bdd-4fce-81e9-094e58e463d7" providerId="AD" clId="Web-{1E9828FF-0B03-93EE-FCAD-73857785D138}" dt="2022-11-08T19:44:02.894" v="116" actId="20577"/>
          <ac:spMkLst>
            <pc:docMk/>
            <pc:sldMk cId="550882326" sldId="291"/>
            <ac:spMk id="5" creationId="{06E6C2D5-C2CE-F39A-1E5A-1B45D93B36DC}"/>
          </ac:spMkLst>
        </pc:spChg>
        <pc:spChg chg="add mod">
          <ac:chgData name="Benavides, Irene" userId="S::irbenavides@utsystem.edu::016e05e8-5bdd-4fce-81e9-094e58e463d7" providerId="AD" clId="Web-{1E9828FF-0B03-93EE-FCAD-73857785D138}" dt="2022-11-08T19:38:45.603" v="72" actId="1076"/>
          <ac:spMkLst>
            <pc:docMk/>
            <pc:sldMk cId="550882326" sldId="291"/>
            <ac:spMk id="7" creationId="{89605786-1556-8A64-8446-272B9BB801FF}"/>
          </ac:spMkLst>
        </pc:spChg>
      </pc:sldChg>
      <pc:sldChg chg="new del">
        <pc:chgData name="Benavides, Irene" userId="S::irbenavides@utsystem.edu::016e05e8-5bdd-4fce-81e9-094e58e463d7" providerId="AD" clId="Web-{1E9828FF-0B03-93EE-FCAD-73857785D138}" dt="2022-11-08T19:36:37.662" v="61"/>
        <pc:sldMkLst>
          <pc:docMk/>
          <pc:sldMk cId="2011801682" sldId="291"/>
        </pc:sldMkLst>
      </pc:sldChg>
      <pc:sldChg chg="new del ord">
        <pc:chgData name="Benavides, Irene" userId="S::irbenavides@utsystem.edu::016e05e8-5bdd-4fce-81e9-094e58e463d7" providerId="AD" clId="Web-{1E9828FF-0B03-93EE-FCAD-73857785D138}" dt="2022-11-08T19:37:24.695" v="66"/>
        <pc:sldMkLst>
          <pc:docMk/>
          <pc:sldMk cId="2865384048" sldId="291"/>
        </pc:sldMkLst>
      </pc:sldChg>
      <pc:sldChg chg="addSp modSp new">
        <pc:chgData name="Benavides, Irene" userId="S::irbenavides@utsystem.edu::016e05e8-5bdd-4fce-81e9-094e58e463d7" providerId="AD" clId="Web-{1E9828FF-0B03-93EE-FCAD-73857785D138}" dt="2022-11-08T20:11:51.662" v="601" actId="14100"/>
        <pc:sldMkLst>
          <pc:docMk/>
          <pc:sldMk cId="3167663372" sldId="292"/>
        </pc:sldMkLst>
        <pc:spChg chg="mod">
          <ac:chgData name="Benavides, Irene" userId="S::irbenavides@utsystem.edu::016e05e8-5bdd-4fce-81e9-094e58e463d7" providerId="AD" clId="Web-{1E9828FF-0B03-93EE-FCAD-73857785D138}" dt="2022-11-08T19:39:21.479" v="76" actId="20577"/>
          <ac:spMkLst>
            <pc:docMk/>
            <pc:sldMk cId="3167663372" sldId="292"/>
            <ac:spMk id="2" creationId="{DDC00877-713A-9089-9443-E9BD4498863C}"/>
          </ac:spMkLst>
        </pc:spChg>
        <pc:spChg chg="mod">
          <ac:chgData name="Benavides, Irene" userId="S::irbenavides@utsystem.edu::016e05e8-5bdd-4fce-81e9-094e58e463d7" providerId="AD" clId="Web-{1E9828FF-0B03-93EE-FCAD-73857785D138}" dt="2022-11-08T20:11:51.662" v="601" actId="14100"/>
          <ac:spMkLst>
            <pc:docMk/>
            <pc:sldMk cId="3167663372" sldId="292"/>
            <ac:spMk id="3" creationId="{CAA4A235-C33A-0E6D-B0ED-DBDE9C2F4ADB}"/>
          </ac:spMkLst>
        </pc:spChg>
        <pc:spChg chg="mod">
          <ac:chgData name="Benavides, Irene" userId="S::irbenavides@utsystem.edu::016e05e8-5bdd-4fce-81e9-094e58e463d7" providerId="AD" clId="Web-{1E9828FF-0B03-93EE-FCAD-73857785D138}" dt="2022-11-08T19:48:48.856" v="365"/>
          <ac:spMkLst>
            <pc:docMk/>
            <pc:sldMk cId="3167663372" sldId="292"/>
            <ac:spMk id="4" creationId="{CF3B01C6-DAF2-9CEC-D47C-F75CA54BE3E7}"/>
          </ac:spMkLst>
        </pc:spChg>
        <pc:spChg chg="mod">
          <ac:chgData name="Benavides, Irene" userId="S::irbenavides@utsystem.edu::016e05e8-5bdd-4fce-81e9-094e58e463d7" providerId="AD" clId="Web-{1E9828FF-0B03-93EE-FCAD-73857785D138}" dt="2022-11-08T19:43:26.221" v="110" actId="20577"/>
          <ac:spMkLst>
            <pc:docMk/>
            <pc:sldMk cId="3167663372" sldId="292"/>
            <ac:spMk id="5" creationId="{9CBE375E-97B9-FCEC-22E6-A5CB13BDFB3D}"/>
          </ac:spMkLst>
        </pc:spChg>
        <pc:picChg chg="add mod">
          <ac:chgData name="Benavides, Irene" userId="S::irbenavides@utsystem.edu::016e05e8-5bdd-4fce-81e9-094e58e463d7" providerId="AD" clId="Web-{1E9828FF-0B03-93EE-FCAD-73857785D138}" dt="2022-11-08T19:40:40.232" v="92" actId="1076"/>
          <ac:picMkLst>
            <pc:docMk/>
            <pc:sldMk cId="3167663372" sldId="292"/>
            <ac:picMk id="7" creationId="{46CA5164-D22B-34D9-8B77-7E7F554E7433}"/>
          </ac:picMkLst>
        </pc:picChg>
      </pc:sldChg>
      <pc:sldChg chg="addSp delSp modSp new">
        <pc:chgData name="Benavides, Irene" userId="S::irbenavides@utsystem.edu::016e05e8-5bdd-4fce-81e9-094e58e463d7" providerId="AD" clId="Web-{1E9828FF-0B03-93EE-FCAD-73857785D138}" dt="2022-11-08T19:48:48.856" v="365"/>
        <pc:sldMkLst>
          <pc:docMk/>
          <pc:sldMk cId="1157393959" sldId="293"/>
        </pc:sldMkLst>
        <pc:spChg chg="mod">
          <ac:chgData name="Benavides, Irene" userId="S::irbenavides@utsystem.edu::016e05e8-5bdd-4fce-81e9-094e58e463d7" providerId="AD" clId="Web-{1E9828FF-0B03-93EE-FCAD-73857785D138}" dt="2022-11-08T19:41:51.921" v="96" actId="20577"/>
          <ac:spMkLst>
            <pc:docMk/>
            <pc:sldMk cId="1157393959" sldId="293"/>
            <ac:spMk id="2" creationId="{DE8362D5-A3CA-82FB-F39E-2A2F310B586C}"/>
          </ac:spMkLst>
        </pc:spChg>
        <pc:spChg chg="mod">
          <ac:chgData name="Benavides, Irene" userId="S::irbenavides@utsystem.edu::016e05e8-5bdd-4fce-81e9-094e58e463d7" providerId="AD" clId="Web-{1E9828FF-0B03-93EE-FCAD-73857785D138}" dt="2022-11-08T19:42:36.220" v="105" actId="1076"/>
          <ac:spMkLst>
            <pc:docMk/>
            <pc:sldMk cId="1157393959" sldId="293"/>
            <ac:spMk id="3" creationId="{742FF683-6DAB-D7B6-4B91-4FF6491E1B4F}"/>
          </ac:spMkLst>
        </pc:spChg>
        <pc:spChg chg="del">
          <ac:chgData name="Benavides, Irene" userId="S::irbenavides@utsystem.edu::016e05e8-5bdd-4fce-81e9-094e58e463d7" providerId="AD" clId="Web-{1E9828FF-0B03-93EE-FCAD-73857785D138}" dt="2022-11-08T19:42:28.672" v="103"/>
          <ac:spMkLst>
            <pc:docMk/>
            <pc:sldMk cId="1157393959" sldId="293"/>
            <ac:spMk id="4" creationId="{A57C1C2B-C771-BBC8-D24E-504149787EA4}"/>
          </ac:spMkLst>
        </pc:spChg>
        <pc:spChg chg="mod">
          <ac:chgData name="Benavides, Irene" userId="S::irbenavides@utsystem.edu::016e05e8-5bdd-4fce-81e9-094e58e463d7" providerId="AD" clId="Web-{1E9828FF-0B03-93EE-FCAD-73857785D138}" dt="2022-11-08T19:43:21.971" v="109" actId="20577"/>
          <ac:spMkLst>
            <pc:docMk/>
            <pc:sldMk cId="1157393959" sldId="293"/>
            <ac:spMk id="5" creationId="{BA9DCDE3-034B-9A82-C716-D5EE32050831}"/>
          </ac:spMkLst>
        </pc:spChg>
        <pc:spChg chg="add mod">
          <ac:chgData name="Benavides, Irene" userId="S::irbenavides@utsystem.edu::016e05e8-5bdd-4fce-81e9-094e58e463d7" providerId="AD" clId="Web-{1E9828FF-0B03-93EE-FCAD-73857785D138}" dt="2022-11-08T19:48:48.856" v="365"/>
          <ac:spMkLst>
            <pc:docMk/>
            <pc:sldMk cId="1157393959" sldId="293"/>
            <ac:spMk id="8" creationId="{DA0EEC15-E2C4-113C-69DB-A559F391BE9F}"/>
          </ac:spMkLst>
        </pc:spChg>
        <pc:picChg chg="add mod">
          <ac:chgData name="Benavides, Irene" userId="S::irbenavides@utsystem.edu::016e05e8-5bdd-4fce-81e9-094e58e463d7" providerId="AD" clId="Web-{1E9828FF-0B03-93EE-FCAD-73857785D138}" dt="2022-11-08T19:42:40.423" v="106" actId="1076"/>
          <ac:picMkLst>
            <pc:docMk/>
            <pc:sldMk cId="1157393959" sldId="293"/>
            <ac:picMk id="7" creationId="{1B296714-2D5F-AB6C-4BEB-065444C86D48}"/>
          </ac:picMkLst>
        </pc:picChg>
      </pc:sldChg>
      <pc:sldMasterChg chg="modSp mod modSldLayout">
        <pc:chgData name="Benavides, Irene" userId="S::irbenavides@utsystem.edu::016e05e8-5bdd-4fce-81e9-094e58e463d7" providerId="AD" clId="Web-{1E9828FF-0B03-93EE-FCAD-73857785D138}" dt="2022-11-08T19:48:48.856" v="365"/>
        <pc:sldMasterMkLst>
          <pc:docMk/>
          <pc:sldMasterMk cId="128771689" sldId="2147483648"/>
        </pc:sldMasterMkLst>
        <pc:spChg chg="mod">
          <ac:chgData name="Benavides, Irene" userId="S::irbenavides@utsystem.edu::016e05e8-5bdd-4fce-81e9-094e58e463d7" providerId="AD" clId="Web-{1E9828FF-0B03-93EE-FCAD-73857785D138}" dt="2022-11-08T19:48:48.856" v="365"/>
          <ac:spMkLst>
            <pc:docMk/>
            <pc:sldMasterMk cId="128771689" sldId="2147483648"/>
            <ac:spMk id="5" creationId="{00000000-0000-0000-0000-000000000000}"/>
          </ac:spMkLst>
        </pc:spChg>
        <pc:sldLayoutChg chg="mod">
          <pc:chgData name="Benavides, Irene" userId="S::irbenavides@utsystem.edu::016e05e8-5bdd-4fce-81e9-094e58e463d7" providerId="AD" clId="Web-{1E9828FF-0B03-93EE-FCAD-73857785D138}" dt="2022-11-08T19:48:48.856" v="365"/>
          <pc:sldLayoutMkLst>
            <pc:docMk/>
            <pc:sldMasterMk cId="128771689" sldId="2147483648"/>
            <pc:sldLayoutMk cId="2468948153" sldId="2147483649"/>
          </pc:sldLayoutMkLst>
        </pc:sldLayoutChg>
        <pc:sldLayoutChg chg="modSp mod">
          <pc:chgData name="Benavides, Irene" userId="S::irbenavides@utsystem.edu::016e05e8-5bdd-4fce-81e9-094e58e463d7" providerId="AD" clId="Web-{1E9828FF-0B03-93EE-FCAD-73857785D138}" dt="2022-11-08T19:48:48.856" v="365"/>
          <pc:sldLayoutMkLst>
            <pc:docMk/>
            <pc:sldMasterMk cId="128771689" sldId="2147483648"/>
            <pc:sldLayoutMk cId="3041350758" sldId="2147483650"/>
          </pc:sldLayoutMkLst>
          <pc:spChg chg="mod">
            <ac:chgData name="Benavides, Irene" userId="S::irbenavides@utsystem.edu::016e05e8-5bdd-4fce-81e9-094e58e463d7" providerId="AD" clId="Web-{1E9828FF-0B03-93EE-FCAD-73857785D138}" dt="2022-11-08T19:48:48.856" v="365"/>
            <ac:spMkLst>
              <pc:docMk/>
              <pc:sldMasterMk cId="128771689" sldId="2147483648"/>
              <pc:sldLayoutMk cId="3041350758" sldId="2147483650"/>
              <ac:spMk id="5" creationId="{00000000-0000-0000-0000-000000000000}"/>
            </ac:spMkLst>
          </pc:spChg>
        </pc:sldLayoutChg>
        <pc:sldLayoutChg chg="modSp mod">
          <pc:chgData name="Benavides, Irene" userId="S::irbenavides@utsystem.edu::016e05e8-5bdd-4fce-81e9-094e58e463d7" providerId="AD" clId="Web-{1E9828FF-0B03-93EE-FCAD-73857785D138}" dt="2022-11-08T19:48:48.856" v="365"/>
          <pc:sldLayoutMkLst>
            <pc:docMk/>
            <pc:sldMasterMk cId="128771689" sldId="2147483648"/>
            <pc:sldLayoutMk cId="1791813695" sldId="2147483651"/>
          </pc:sldLayoutMkLst>
          <pc:spChg chg="mod">
            <ac:chgData name="Benavides, Irene" userId="S::irbenavides@utsystem.edu::016e05e8-5bdd-4fce-81e9-094e58e463d7" providerId="AD" clId="Web-{1E9828FF-0B03-93EE-FCAD-73857785D138}" dt="2022-11-08T19:48:48.856" v="365"/>
            <ac:spMkLst>
              <pc:docMk/>
              <pc:sldMasterMk cId="128771689" sldId="2147483648"/>
              <pc:sldLayoutMk cId="1791813695" sldId="2147483651"/>
              <ac:spMk id="5" creationId="{00000000-0000-0000-0000-000000000000}"/>
            </ac:spMkLst>
          </pc:spChg>
        </pc:sldLayoutChg>
        <pc:sldLayoutChg chg="modSp mod">
          <pc:chgData name="Benavides, Irene" userId="S::irbenavides@utsystem.edu::016e05e8-5bdd-4fce-81e9-094e58e463d7" providerId="AD" clId="Web-{1E9828FF-0B03-93EE-FCAD-73857785D138}" dt="2022-11-08T19:48:48.856" v="365"/>
          <pc:sldLayoutMkLst>
            <pc:docMk/>
            <pc:sldMasterMk cId="128771689" sldId="2147483648"/>
            <pc:sldLayoutMk cId="181281101" sldId="2147483652"/>
          </pc:sldLayoutMkLst>
          <pc:spChg chg="mod">
            <ac:chgData name="Benavides, Irene" userId="S::irbenavides@utsystem.edu::016e05e8-5bdd-4fce-81e9-094e58e463d7" providerId="AD" clId="Web-{1E9828FF-0B03-93EE-FCAD-73857785D138}" dt="2022-11-08T19:48:48.856" v="365"/>
            <ac:spMkLst>
              <pc:docMk/>
              <pc:sldMasterMk cId="128771689" sldId="2147483648"/>
              <pc:sldLayoutMk cId="181281101" sldId="2147483652"/>
              <ac:spMk id="6" creationId="{00000000-0000-0000-0000-000000000000}"/>
            </ac:spMkLst>
          </pc:spChg>
        </pc:sldLayoutChg>
        <pc:sldLayoutChg chg="mod">
          <pc:chgData name="Benavides, Irene" userId="S::irbenavides@utsystem.edu::016e05e8-5bdd-4fce-81e9-094e58e463d7" providerId="AD" clId="Web-{1E9828FF-0B03-93EE-FCAD-73857785D138}" dt="2022-11-08T19:48:48.856" v="365"/>
          <pc:sldLayoutMkLst>
            <pc:docMk/>
            <pc:sldMasterMk cId="128771689" sldId="2147483648"/>
            <pc:sldLayoutMk cId="3368463847" sldId="2147483653"/>
          </pc:sldLayoutMkLst>
        </pc:sldLayoutChg>
        <pc:sldLayoutChg chg="modSp mod">
          <pc:chgData name="Benavides, Irene" userId="S::irbenavides@utsystem.edu::016e05e8-5bdd-4fce-81e9-094e58e463d7" providerId="AD" clId="Web-{1E9828FF-0B03-93EE-FCAD-73857785D138}" dt="2022-11-08T19:48:48.856" v="365"/>
          <pc:sldLayoutMkLst>
            <pc:docMk/>
            <pc:sldMasterMk cId="128771689" sldId="2147483648"/>
            <pc:sldLayoutMk cId="2568750220" sldId="2147483654"/>
          </pc:sldLayoutMkLst>
          <pc:spChg chg="mod">
            <ac:chgData name="Benavides, Irene" userId="S::irbenavides@utsystem.edu::016e05e8-5bdd-4fce-81e9-094e58e463d7" providerId="AD" clId="Web-{1E9828FF-0B03-93EE-FCAD-73857785D138}" dt="2022-11-08T19:48:48.856" v="365"/>
            <ac:spMkLst>
              <pc:docMk/>
              <pc:sldMasterMk cId="128771689" sldId="2147483648"/>
              <pc:sldLayoutMk cId="2568750220" sldId="2147483654"/>
              <ac:spMk id="4" creationId="{00000000-0000-0000-0000-000000000000}"/>
            </ac:spMkLst>
          </pc:spChg>
        </pc:sldLayoutChg>
        <pc:sldLayoutChg chg="modSp mod">
          <pc:chgData name="Benavides, Irene" userId="S::irbenavides@utsystem.edu::016e05e8-5bdd-4fce-81e9-094e58e463d7" providerId="AD" clId="Web-{1E9828FF-0B03-93EE-FCAD-73857785D138}" dt="2022-11-08T19:48:48.856" v="365"/>
          <pc:sldLayoutMkLst>
            <pc:docMk/>
            <pc:sldMasterMk cId="128771689" sldId="2147483648"/>
            <pc:sldLayoutMk cId="3257464954" sldId="2147483655"/>
          </pc:sldLayoutMkLst>
          <pc:spChg chg="mod">
            <ac:chgData name="Benavides, Irene" userId="S::irbenavides@utsystem.edu::016e05e8-5bdd-4fce-81e9-094e58e463d7" providerId="AD" clId="Web-{1E9828FF-0B03-93EE-FCAD-73857785D138}" dt="2022-11-08T19:48:48.856" v="365"/>
            <ac:spMkLst>
              <pc:docMk/>
              <pc:sldMasterMk cId="128771689" sldId="2147483648"/>
              <pc:sldLayoutMk cId="3257464954" sldId="2147483655"/>
              <ac:spMk id="3" creationId="{00000000-0000-0000-0000-000000000000}"/>
            </ac:spMkLst>
          </pc:spChg>
        </pc:sldLayoutChg>
        <pc:sldLayoutChg chg="modSp mod">
          <pc:chgData name="Benavides, Irene" userId="S::irbenavides@utsystem.edu::016e05e8-5bdd-4fce-81e9-094e58e463d7" providerId="AD" clId="Web-{1E9828FF-0B03-93EE-FCAD-73857785D138}" dt="2022-11-08T19:48:48.856" v="365"/>
          <pc:sldLayoutMkLst>
            <pc:docMk/>
            <pc:sldMasterMk cId="128771689" sldId="2147483648"/>
            <pc:sldLayoutMk cId="1103034925" sldId="2147483656"/>
          </pc:sldLayoutMkLst>
          <pc:spChg chg="mod">
            <ac:chgData name="Benavides, Irene" userId="S::irbenavides@utsystem.edu::016e05e8-5bdd-4fce-81e9-094e58e463d7" providerId="AD" clId="Web-{1E9828FF-0B03-93EE-FCAD-73857785D138}" dt="2022-11-08T19:48:48.856" v="365"/>
            <ac:spMkLst>
              <pc:docMk/>
              <pc:sldMasterMk cId="128771689" sldId="2147483648"/>
              <pc:sldLayoutMk cId="1103034925" sldId="2147483656"/>
              <ac:spMk id="6" creationId="{00000000-0000-0000-0000-000000000000}"/>
            </ac:spMkLst>
          </pc:spChg>
        </pc:sldLayoutChg>
        <pc:sldLayoutChg chg="modSp mod">
          <pc:chgData name="Benavides, Irene" userId="S::irbenavides@utsystem.edu::016e05e8-5bdd-4fce-81e9-094e58e463d7" providerId="AD" clId="Web-{1E9828FF-0B03-93EE-FCAD-73857785D138}" dt="2022-11-08T19:48:48.856" v="365"/>
          <pc:sldLayoutMkLst>
            <pc:docMk/>
            <pc:sldMasterMk cId="128771689" sldId="2147483648"/>
            <pc:sldLayoutMk cId="1948755274" sldId="2147483657"/>
          </pc:sldLayoutMkLst>
          <pc:spChg chg="mod">
            <ac:chgData name="Benavides, Irene" userId="S::irbenavides@utsystem.edu::016e05e8-5bdd-4fce-81e9-094e58e463d7" providerId="AD" clId="Web-{1E9828FF-0B03-93EE-FCAD-73857785D138}" dt="2022-11-08T19:48:48.856" v="365"/>
            <ac:spMkLst>
              <pc:docMk/>
              <pc:sldMasterMk cId="128771689" sldId="2147483648"/>
              <pc:sldLayoutMk cId="1948755274" sldId="2147483657"/>
              <ac:spMk id="6" creationId="{00000000-0000-0000-0000-000000000000}"/>
            </ac:spMkLst>
          </pc:spChg>
        </pc:sldLayoutChg>
        <pc:sldLayoutChg chg="modSp mod">
          <pc:chgData name="Benavides, Irene" userId="S::irbenavides@utsystem.edu::016e05e8-5bdd-4fce-81e9-094e58e463d7" providerId="AD" clId="Web-{1E9828FF-0B03-93EE-FCAD-73857785D138}" dt="2022-11-08T19:48:48.856" v="365"/>
          <pc:sldLayoutMkLst>
            <pc:docMk/>
            <pc:sldMasterMk cId="128771689" sldId="2147483648"/>
            <pc:sldLayoutMk cId="3736044845" sldId="2147483658"/>
          </pc:sldLayoutMkLst>
          <pc:spChg chg="mod">
            <ac:chgData name="Benavides, Irene" userId="S::irbenavides@utsystem.edu::016e05e8-5bdd-4fce-81e9-094e58e463d7" providerId="AD" clId="Web-{1E9828FF-0B03-93EE-FCAD-73857785D138}" dt="2022-11-08T19:48:48.856" v="365"/>
            <ac:spMkLst>
              <pc:docMk/>
              <pc:sldMasterMk cId="128771689" sldId="2147483648"/>
              <pc:sldLayoutMk cId="3736044845" sldId="2147483658"/>
              <ac:spMk id="5" creationId="{00000000-0000-0000-0000-000000000000}"/>
            </ac:spMkLst>
          </pc:spChg>
        </pc:sldLayoutChg>
        <pc:sldLayoutChg chg="modSp mod">
          <pc:chgData name="Benavides, Irene" userId="S::irbenavides@utsystem.edu::016e05e8-5bdd-4fce-81e9-094e58e463d7" providerId="AD" clId="Web-{1E9828FF-0B03-93EE-FCAD-73857785D138}" dt="2022-11-08T19:48:48.856" v="365"/>
          <pc:sldLayoutMkLst>
            <pc:docMk/>
            <pc:sldMasterMk cId="128771689" sldId="2147483648"/>
            <pc:sldLayoutMk cId="958702180" sldId="2147483659"/>
          </pc:sldLayoutMkLst>
          <pc:spChg chg="mod">
            <ac:chgData name="Benavides, Irene" userId="S::irbenavides@utsystem.edu::016e05e8-5bdd-4fce-81e9-094e58e463d7" providerId="AD" clId="Web-{1E9828FF-0B03-93EE-FCAD-73857785D138}" dt="2022-11-08T19:48:48.856" v="365"/>
            <ac:spMkLst>
              <pc:docMk/>
              <pc:sldMasterMk cId="128771689" sldId="2147483648"/>
              <pc:sldLayoutMk cId="958702180" sldId="2147483659"/>
              <ac:spMk id="5" creationId="{00000000-0000-0000-0000-000000000000}"/>
            </ac:spMkLst>
          </pc:spChg>
        </pc:sldLayoutChg>
      </pc:sldMasterChg>
    </pc:docChg>
  </pc:docChgLst>
  <pc:docChgLst>
    <pc:chgData name="Benavides, Irene" userId="S::irbenavides@utsystem.edu::016e05e8-5bdd-4fce-81e9-094e58e463d7" providerId="AD" clId="Web-{611BF5D1-49BE-2298-44FE-E10EF74D06F4}"/>
    <pc:docChg chg="modSld">
      <pc:chgData name="Benavides, Irene" userId="S::irbenavides@utsystem.edu::016e05e8-5bdd-4fce-81e9-094e58e463d7" providerId="AD" clId="Web-{611BF5D1-49BE-2298-44FE-E10EF74D06F4}" dt="2022-12-09T18:18:08.072" v="72" actId="1076"/>
      <pc:docMkLst>
        <pc:docMk/>
      </pc:docMkLst>
      <pc:sldChg chg="addSp delSp modSp">
        <pc:chgData name="Benavides, Irene" userId="S::irbenavides@utsystem.edu::016e05e8-5bdd-4fce-81e9-094e58e463d7" providerId="AD" clId="Web-{611BF5D1-49BE-2298-44FE-E10EF74D06F4}" dt="2022-12-09T18:02:27.324" v="44" actId="14100"/>
        <pc:sldMkLst>
          <pc:docMk/>
          <pc:sldMk cId="655796827" sldId="274"/>
        </pc:sldMkLst>
        <pc:picChg chg="add mod">
          <ac:chgData name="Benavides, Irene" userId="S::irbenavides@utsystem.edu::016e05e8-5bdd-4fce-81e9-094e58e463d7" providerId="AD" clId="Web-{611BF5D1-49BE-2298-44FE-E10EF74D06F4}" dt="2022-12-09T18:02:17.074" v="42" actId="14100"/>
          <ac:picMkLst>
            <pc:docMk/>
            <pc:sldMk cId="655796827" sldId="274"/>
            <ac:picMk id="4" creationId="{DCEB1C9B-F8BC-BF49-B6E8-41DBCB70D1ED}"/>
          </ac:picMkLst>
        </pc:picChg>
        <pc:picChg chg="add del mod">
          <ac:chgData name="Benavides, Irene" userId="S::irbenavides@utsystem.edu::016e05e8-5bdd-4fce-81e9-094e58e463d7" providerId="AD" clId="Web-{611BF5D1-49BE-2298-44FE-E10EF74D06F4}" dt="2022-12-09T17:59:07.662" v="19"/>
          <ac:picMkLst>
            <pc:docMk/>
            <pc:sldMk cId="655796827" sldId="274"/>
            <ac:picMk id="9" creationId="{DF84B0B8-8C89-1480-7CDF-4748D378EA5B}"/>
          </ac:picMkLst>
        </pc:picChg>
        <pc:picChg chg="del">
          <ac:chgData name="Benavides, Irene" userId="S::irbenavides@utsystem.edu::016e05e8-5bdd-4fce-81e9-094e58e463d7" providerId="AD" clId="Web-{611BF5D1-49BE-2298-44FE-E10EF74D06F4}" dt="2022-12-09T17:48:27.876" v="0"/>
          <ac:picMkLst>
            <pc:docMk/>
            <pc:sldMk cId="655796827" sldId="274"/>
            <ac:picMk id="10" creationId="{8C1C8B07-6948-45C5-A5BF-2C212029BC99}"/>
          </ac:picMkLst>
        </pc:picChg>
        <pc:picChg chg="add mod">
          <ac:chgData name="Benavides, Irene" userId="S::irbenavides@utsystem.edu::016e05e8-5bdd-4fce-81e9-094e58e463d7" providerId="AD" clId="Web-{611BF5D1-49BE-2298-44FE-E10EF74D06F4}" dt="2022-12-09T18:02:27.324" v="44" actId="14100"/>
          <ac:picMkLst>
            <pc:docMk/>
            <pc:sldMk cId="655796827" sldId="274"/>
            <ac:picMk id="11" creationId="{1CC010EB-B56F-BC34-27DF-C2CC769F9BAC}"/>
          </ac:picMkLst>
        </pc:picChg>
        <pc:picChg chg="add mod ord">
          <ac:chgData name="Benavides, Irene" userId="S::irbenavides@utsystem.edu::016e05e8-5bdd-4fce-81e9-094e58e463d7" providerId="AD" clId="Web-{611BF5D1-49BE-2298-44FE-E10EF74D06F4}" dt="2022-12-09T18:01:54.729" v="39" actId="14100"/>
          <ac:picMkLst>
            <pc:docMk/>
            <pc:sldMk cId="655796827" sldId="274"/>
            <ac:picMk id="12" creationId="{8F5E69ED-6493-4D1F-EE2F-17FC396B2E40}"/>
          </ac:picMkLst>
        </pc:picChg>
        <pc:picChg chg="add mod ord">
          <ac:chgData name="Benavides, Irene" userId="S::irbenavides@utsystem.edu::016e05e8-5bdd-4fce-81e9-094e58e463d7" providerId="AD" clId="Web-{611BF5D1-49BE-2298-44FE-E10EF74D06F4}" dt="2022-12-09T18:02:03.714" v="40"/>
          <ac:picMkLst>
            <pc:docMk/>
            <pc:sldMk cId="655796827" sldId="274"/>
            <ac:picMk id="13" creationId="{D9EE5802-A4CC-F17C-0781-0CC7EA486696}"/>
          </ac:picMkLst>
        </pc:picChg>
      </pc:sldChg>
      <pc:sldChg chg="addSp delSp modSp">
        <pc:chgData name="Benavides, Irene" userId="S::irbenavides@utsystem.edu::016e05e8-5bdd-4fce-81e9-094e58e463d7" providerId="AD" clId="Web-{611BF5D1-49BE-2298-44FE-E10EF74D06F4}" dt="2022-12-09T18:18:08.072" v="72" actId="1076"/>
        <pc:sldMkLst>
          <pc:docMk/>
          <pc:sldMk cId="322491677" sldId="283"/>
        </pc:sldMkLst>
        <pc:spChg chg="mod">
          <ac:chgData name="Benavides, Irene" userId="S::irbenavides@utsystem.edu::016e05e8-5bdd-4fce-81e9-094e58e463d7" providerId="AD" clId="Web-{611BF5D1-49BE-2298-44FE-E10EF74D06F4}" dt="2022-12-09T18:18:08.072" v="72" actId="1076"/>
          <ac:spMkLst>
            <pc:docMk/>
            <pc:sldMk cId="322491677" sldId="283"/>
            <ac:spMk id="3" creationId="{00000000-0000-0000-0000-000000000000}"/>
          </ac:spMkLst>
        </pc:spChg>
        <pc:picChg chg="add mod">
          <ac:chgData name="Benavides, Irene" userId="S::irbenavides@utsystem.edu::016e05e8-5bdd-4fce-81e9-094e58e463d7" providerId="AD" clId="Web-{611BF5D1-49BE-2298-44FE-E10EF74D06F4}" dt="2022-12-09T18:17:13.180" v="60" actId="14100"/>
          <ac:picMkLst>
            <pc:docMk/>
            <pc:sldMk cId="322491677" sldId="283"/>
            <ac:picMk id="4" creationId="{39291A2A-D432-285A-673F-8CD78DF6B974}"/>
          </ac:picMkLst>
        </pc:picChg>
        <pc:picChg chg="del mod">
          <ac:chgData name="Benavides, Irene" userId="S::irbenavides@utsystem.edu::016e05e8-5bdd-4fce-81e9-094e58e463d7" providerId="AD" clId="Web-{611BF5D1-49BE-2298-44FE-E10EF74D06F4}" dt="2022-12-09T18:16:43.772" v="55"/>
          <ac:picMkLst>
            <pc:docMk/>
            <pc:sldMk cId="322491677" sldId="283"/>
            <ac:picMk id="7" creationId="{1799F1B3-50D0-439C-9B2C-CD2111E70DCE}"/>
          </ac:picMkLst>
        </pc:picChg>
        <pc:picChg chg="add mod">
          <ac:chgData name="Benavides, Irene" userId="S::irbenavides@utsystem.edu::016e05e8-5bdd-4fce-81e9-094e58e463d7" providerId="AD" clId="Web-{611BF5D1-49BE-2298-44FE-E10EF74D06F4}" dt="2022-12-09T18:17:18.477" v="61" actId="14100"/>
          <ac:picMkLst>
            <pc:docMk/>
            <pc:sldMk cId="322491677" sldId="283"/>
            <ac:picMk id="9" creationId="{04EE10C9-6E2A-493C-7F44-46F9EDEA4473}"/>
          </ac:picMkLst>
        </pc:picChg>
      </pc:sldChg>
      <pc:sldChg chg="addSp modSp">
        <pc:chgData name="Benavides, Irene" userId="S::irbenavides@utsystem.edu::016e05e8-5bdd-4fce-81e9-094e58e463d7" providerId="AD" clId="Web-{611BF5D1-49BE-2298-44FE-E10EF74D06F4}" dt="2022-12-09T17:54:29.512" v="10" actId="1076"/>
        <pc:sldMkLst>
          <pc:docMk/>
          <pc:sldMk cId="1157393959" sldId="293"/>
        </pc:sldMkLst>
        <pc:picChg chg="add mod">
          <ac:chgData name="Benavides, Irene" userId="S::irbenavides@utsystem.edu::016e05e8-5bdd-4fce-81e9-094e58e463d7" providerId="AD" clId="Web-{611BF5D1-49BE-2298-44FE-E10EF74D06F4}" dt="2022-12-09T17:54:29.512" v="10" actId="1076"/>
          <ac:picMkLst>
            <pc:docMk/>
            <pc:sldMk cId="1157393959" sldId="293"/>
            <ac:picMk id="4" creationId="{885F65D4-64F0-A6B7-0517-2F82B31C4177}"/>
          </ac:picMkLst>
        </pc:picChg>
      </pc:sldChg>
    </pc:docChg>
  </pc:docChgLst>
  <pc:docChgLst>
    <pc:chgData name="Benavides, Irene" userId="S::irbenavides@utsystem.edu::016e05e8-5bdd-4fce-81e9-094e58e463d7" providerId="AD" clId="Web-{48094558-40AA-567E-545B-FA1696B7E14A}"/>
    <pc:docChg chg="modSld">
      <pc:chgData name="Benavides, Irene" userId="S::irbenavides@utsystem.edu::016e05e8-5bdd-4fce-81e9-094e58e463d7" providerId="AD" clId="Web-{48094558-40AA-567E-545B-FA1696B7E14A}" dt="2022-12-13T17:22:59.847" v="0"/>
      <pc:docMkLst>
        <pc:docMk/>
      </pc:docMkLst>
      <pc:sldChg chg="modSp">
        <pc:chgData name="Benavides, Irene" userId="S::irbenavides@utsystem.edu::016e05e8-5bdd-4fce-81e9-094e58e463d7" providerId="AD" clId="Web-{48094558-40AA-567E-545B-FA1696B7E14A}" dt="2022-12-13T17:22:59.847" v="0"/>
        <pc:sldMkLst>
          <pc:docMk/>
          <pc:sldMk cId="4001445641" sldId="295"/>
        </pc:sldMkLst>
        <pc:graphicFrameChg chg="modGraphic">
          <ac:chgData name="Benavides, Irene" userId="S::irbenavides@utsystem.edu::016e05e8-5bdd-4fce-81e9-094e58e463d7" providerId="AD" clId="Web-{48094558-40AA-567E-545B-FA1696B7E14A}" dt="2022-12-13T17:22:59.847" v="0"/>
          <ac:graphicFrameMkLst>
            <pc:docMk/>
            <pc:sldMk cId="4001445641" sldId="295"/>
            <ac:graphicFrameMk id="3" creationId="{F4FA916E-7684-A18A-B7AD-5736BB4D2C09}"/>
          </ac:graphicFrameMkLst>
        </pc:graphicFrameChg>
      </pc:sldChg>
    </pc:docChg>
  </pc:docChgLst>
  <pc:docChgLst>
    <pc:chgData name="Benavides, Irene" userId="S::irbenavides@utsystem.edu::016e05e8-5bdd-4fce-81e9-094e58e463d7" providerId="AD" clId="Web-{69C06EB9-1598-AFB6-1110-12D39112CB3B}"/>
    <pc:docChg chg="modSld">
      <pc:chgData name="Benavides, Irene" userId="S::irbenavides@utsystem.edu::016e05e8-5bdd-4fce-81e9-094e58e463d7" providerId="AD" clId="Web-{69C06EB9-1598-AFB6-1110-12D39112CB3B}" dt="2022-12-13T17:16:42.248" v="30" actId="14100"/>
      <pc:docMkLst>
        <pc:docMk/>
      </pc:docMkLst>
      <pc:sldChg chg="modSp">
        <pc:chgData name="Benavides, Irene" userId="S::irbenavides@utsystem.edu::016e05e8-5bdd-4fce-81e9-094e58e463d7" providerId="AD" clId="Web-{69C06EB9-1598-AFB6-1110-12D39112CB3B}" dt="2022-12-13T17:00:22.683" v="3"/>
        <pc:sldMkLst>
          <pc:docMk/>
          <pc:sldMk cId="3389000501" sldId="270"/>
        </pc:sldMkLst>
        <pc:graphicFrameChg chg="mod modGraphic">
          <ac:chgData name="Benavides, Irene" userId="S::irbenavides@utsystem.edu::016e05e8-5bdd-4fce-81e9-094e58e463d7" providerId="AD" clId="Web-{69C06EB9-1598-AFB6-1110-12D39112CB3B}" dt="2022-12-13T17:00:22.683" v="3"/>
          <ac:graphicFrameMkLst>
            <pc:docMk/>
            <pc:sldMk cId="3389000501" sldId="270"/>
            <ac:graphicFrameMk id="6" creationId="{00000000-0000-0000-0000-000000000000}"/>
          </ac:graphicFrameMkLst>
        </pc:graphicFrameChg>
      </pc:sldChg>
      <pc:sldChg chg="delSp modSp">
        <pc:chgData name="Benavides, Irene" userId="S::irbenavides@utsystem.edu::016e05e8-5bdd-4fce-81e9-094e58e463d7" providerId="AD" clId="Web-{69C06EB9-1598-AFB6-1110-12D39112CB3B}" dt="2022-12-13T17:16:30.732" v="29"/>
        <pc:sldMkLst>
          <pc:docMk/>
          <pc:sldMk cId="3560780034" sldId="279"/>
        </pc:sldMkLst>
        <pc:spChg chg="del mod">
          <ac:chgData name="Benavides, Irene" userId="S::irbenavides@utsystem.edu::016e05e8-5bdd-4fce-81e9-094e58e463d7" providerId="AD" clId="Web-{69C06EB9-1598-AFB6-1110-12D39112CB3B}" dt="2022-12-13T17:16:24.544" v="28"/>
          <ac:spMkLst>
            <pc:docMk/>
            <pc:sldMk cId="3560780034" sldId="279"/>
            <ac:spMk id="3" creationId="{00000000-0000-0000-0000-000000000000}"/>
          </ac:spMkLst>
        </pc:spChg>
        <pc:spChg chg="del mod">
          <ac:chgData name="Benavides, Irene" userId="S::irbenavides@utsystem.edu::016e05e8-5bdd-4fce-81e9-094e58e463d7" providerId="AD" clId="Web-{69C06EB9-1598-AFB6-1110-12D39112CB3B}" dt="2022-12-13T17:16:30.732" v="29"/>
          <ac:spMkLst>
            <pc:docMk/>
            <pc:sldMk cId="3560780034" sldId="279"/>
            <ac:spMk id="4" creationId="{D24B097F-53C2-491A-94F6-3339232008FC}"/>
          </ac:spMkLst>
        </pc:spChg>
      </pc:sldChg>
      <pc:sldChg chg="modSp">
        <pc:chgData name="Benavides, Irene" userId="S::irbenavides@utsystem.edu::016e05e8-5bdd-4fce-81e9-094e58e463d7" providerId="AD" clId="Web-{69C06EB9-1598-AFB6-1110-12D39112CB3B}" dt="2022-12-13T17:07:31.378" v="6" actId="20577"/>
        <pc:sldMkLst>
          <pc:docMk/>
          <pc:sldMk cId="1157393959" sldId="293"/>
        </pc:sldMkLst>
        <pc:spChg chg="mod">
          <ac:chgData name="Benavides, Irene" userId="S::irbenavides@utsystem.edu::016e05e8-5bdd-4fce-81e9-094e58e463d7" providerId="AD" clId="Web-{69C06EB9-1598-AFB6-1110-12D39112CB3B}" dt="2022-12-13T17:07:31.378" v="6" actId="20577"/>
          <ac:spMkLst>
            <pc:docMk/>
            <pc:sldMk cId="1157393959" sldId="293"/>
            <ac:spMk id="3" creationId="{742FF683-6DAB-D7B6-4B91-4FF6491E1B4F}"/>
          </ac:spMkLst>
        </pc:spChg>
      </pc:sldChg>
      <pc:sldChg chg="modSp">
        <pc:chgData name="Benavides, Irene" userId="S::irbenavides@utsystem.edu::016e05e8-5bdd-4fce-81e9-094e58e463d7" providerId="AD" clId="Web-{69C06EB9-1598-AFB6-1110-12D39112CB3B}" dt="2022-12-13T17:09:35.053" v="17" actId="1076"/>
        <pc:sldMkLst>
          <pc:docMk/>
          <pc:sldMk cId="4001445641" sldId="295"/>
        </pc:sldMkLst>
        <pc:spChg chg="mod">
          <ac:chgData name="Benavides, Irene" userId="S::irbenavides@utsystem.edu::016e05e8-5bdd-4fce-81e9-094e58e463d7" providerId="AD" clId="Web-{69C06EB9-1598-AFB6-1110-12D39112CB3B}" dt="2022-12-13T17:09:35.053" v="17" actId="1076"/>
          <ac:spMkLst>
            <pc:docMk/>
            <pc:sldMk cId="4001445641" sldId="295"/>
            <ac:spMk id="2" creationId="{D10821D8-C075-E85D-4BC5-236DAC0306F8}"/>
          </ac:spMkLst>
        </pc:spChg>
        <pc:graphicFrameChg chg="mod modGraphic">
          <ac:chgData name="Benavides, Irene" userId="S::irbenavides@utsystem.edu::016e05e8-5bdd-4fce-81e9-094e58e463d7" providerId="AD" clId="Web-{69C06EB9-1598-AFB6-1110-12D39112CB3B}" dt="2022-12-13T17:09:25.615" v="16"/>
          <ac:graphicFrameMkLst>
            <pc:docMk/>
            <pc:sldMk cId="4001445641" sldId="295"/>
            <ac:graphicFrameMk id="3" creationId="{F4FA916E-7684-A18A-B7AD-5736BB4D2C09}"/>
          </ac:graphicFrameMkLst>
        </pc:graphicFrameChg>
      </pc:sldChg>
      <pc:sldChg chg="modSp">
        <pc:chgData name="Benavides, Irene" userId="S::irbenavides@utsystem.edu::016e05e8-5bdd-4fce-81e9-094e58e463d7" providerId="AD" clId="Web-{69C06EB9-1598-AFB6-1110-12D39112CB3B}" dt="2022-12-13T17:16:42.248" v="30" actId="14100"/>
        <pc:sldMkLst>
          <pc:docMk/>
          <pc:sldMk cId="4073648059" sldId="298"/>
        </pc:sldMkLst>
        <pc:spChg chg="mod">
          <ac:chgData name="Benavides, Irene" userId="S::irbenavides@utsystem.edu::016e05e8-5bdd-4fce-81e9-094e58e463d7" providerId="AD" clId="Web-{69C06EB9-1598-AFB6-1110-12D39112CB3B}" dt="2022-12-13T17:16:42.248" v="30" actId="14100"/>
          <ac:spMkLst>
            <pc:docMk/>
            <pc:sldMk cId="4073648059" sldId="298"/>
            <ac:spMk id="3" creationId="{4D091743-105A-21F8-8D77-F84548721598}"/>
          </ac:spMkLst>
        </pc:spChg>
      </pc:sldChg>
    </pc:docChg>
  </pc:docChgLst>
  <pc:docChgLst>
    <pc:chgData name="Benavides, Irene" userId="S::irbenavides@utsystem.edu::016e05e8-5bdd-4fce-81e9-094e58e463d7" providerId="AD" clId="Web-{130C46D1-BF98-189E-F7D6-28767A3CBB40}"/>
    <pc:docChg chg="modSld">
      <pc:chgData name="Benavides, Irene" userId="S::irbenavides@utsystem.edu::016e05e8-5bdd-4fce-81e9-094e58e463d7" providerId="AD" clId="Web-{130C46D1-BF98-189E-F7D6-28767A3CBB40}" dt="2022-12-13T16:25:03.052" v="68" actId="20577"/>
      <pc:docMkLst>
        <pc:docMk/>
      </pc:docMkLst>
      <pc:sldChg chg="modSp">
        <pc:chgData name="Benavides, Irene" userId="S::irbenavides@utsystem.edu::016e05e8-5bdd-4fce-81e9-094e58e463d7" providerId="AD" clId="Web-{130C46D1-BF98-189E-F7D6-28767A3CBB40}" dt="2022-12-13T16:05:49.861" v="5" actId="20577"/>
        <pc:sldMkLst>
          <pc:docMk/>
          <pc:sldMk cId="1744403712" sldId="271"/>
        </pc:sldMkLst>
        <pc:spChg chg="mod">
          <ac:chgData name="Benavides, Irene" userId="S::irbenavides@utsystem.edu::016e05e8-5bdd-4fce-81e9-094e58e463d7" providerId="AD" clId="Web-{130C46D1-BF98-189E-F7D6-28767A3CBB40}" dt="2022-12-13T16:05:49.861" v="5" actId="20577"/>
          <ac:spMkLst>
            <pc:docMk/>
            <pc:sldMk cId="1744403712" sldId="271"/>
            <ac:spMk id="2" creationId="{00000000-0000-0000-0000-000000000000}"/>
          </ac:spMkLst>
        </pc:spChg>
      </pc:sldChg>
      <pc:sldChg chg="modSp">
        <pc:chgData name="Benavides, Irene" userId="S::irbenavides@utsystem.edu::016e05e8-5bdd-4fce-81e9-094e58e463d7" providerId="AD" clId="Web-{130C46D1-BF98-189E-F7D6-28767A3CBB40}" dt="2022-12-13T16:25:03.052" v="68" actId="20577"/>
        <pc:sldMkLst>
          <pc:docMk/>
          <pc:sldMk cId="2356494189" sldId="281"/>
        </pc:sldMkLst>
        <pc:spChg chg="mod">
          <ac:chgData name="Benavides, Irene" userId="S::irbenavides@utsystem.edu::016e05e8-5bdd-4fce-81e9-094e58e463d7" providerId="AD" clId="Web-{130C46D1-BF98-189E-F7D6-28767A3CBB40}" dt="2022-12-13T16:25:03.052" v="68" actId="20577"/>
          <ac:spMkLst>
            <pc:docMk/>
            <pc:sldMk cId="2356494189" sldId="281"/>
            <ac:spMk id="6" creationId="{00000000-0000-0000-0000-000000000000}"/>
          </ac:spMkLst>
        </pc:spChg>
      </pc:sldChg>
      <pc:sldChg chg="modSp">
        <pc:chgData name="Benavides, Irene" userId="S::irbenavides@utsystem.edu::016e05e8-5bdd-4fce-81e9-094e58e463d7" providerId="AD" clId="Web-{130C46D1-BF98-189E-F7D6-28767A3CBB40}" dt="2022-12-13T16:06:16.158" v="8" actId="20577"/>
        <pc:sldMkLst>
          <pc:docMk/>
          <pc:sldMk cId="1157393959" sldId="293"/>
        </pc:sldMkLst>
        <pc:spChg chg="mod">
          <ac:chgData name="Benavides, Irene" userId="S::irbenavides@utsystem.edu::016e05e8-5bdd-4fce-81e9-094e58e463d7" providerId="AD" clId="Web-{130C46D1-BF98-189E-F7D6-28767A3CBB40}" dt="2022-12-13T16:06:16.158" v="8" actId="20577"/>
          <ac:spMkLst>
            <pc:docMk/>
            <pc:sldMk cId="1157393959" sldId="293"/>
            <ac:spMk id="3" creationId="{742FF683-6DAB-D7B6-4B91-4FF6491E1B4F}"/>
          </ac:spMkLst>
        </pc:spChg>
      </pc:sldChg>
      <pc:sldChg chg="modSp">
        <pc:chgData name="Benavides, Irene" userId="S::irbenavides@utsystem.edu::016e05e8-5bdd-4fce-81e9-094e58e463d7" providerId="AD" clId="Web-{130C46D1-BF98-189E-F7D6-28767A3CBB40}" dt="2022-12-13T16:06:56.580" v="16"/>
        <pc:sldMkLst>
          <pc:docMk/>
          <pc:sldMk cId="268182123" sldId="294"/>
        </pc:sldMkLst>
        <pc:graphicFrameChg chg="mod modGraphic">
          <ac:chgData name="Benavides, Irene" userId="S::irbenavides@utsystem.edu::016e05e8-5bdd-4fce-81e9-094e58e463d7" providerId="AD" clId="Web-{130C46D1-BF98-189E-F7D6-28767A3CBB40}" dt="2022-12-13T16:06:56.580" v="16"/>
          <ac:graphicFrameMkLst>
            <pc:docMk/>
            <pc:sldMk cId="268182123" sldId="294"/>
            <ac:graphicFrameMk id="7" creationId="{CA157B3D-BB02-D261-0425-B3FC7F2988ED}"/>
          </ac:graphicFrameMkLst>
        </pc:graphicFrameChg>
      </pc:sldChg>
      <pc:sldChg chg="addSp modSp">
        <pc:chgData name="Benavides, Irene" userId="S::irbenavides@utsystem.edu::016e05e8-5bdd-4fce-81e9-094e58e463d7" providerId="AD" clId="Web-{130C46D1-BF98-189E-F7D6-28767A3CBB40}" dt="2022-12-13T16:19:45.046" v="58" actId="20577"/>
        <pc:sldMkLst>
          <pc:docMk/>
          <pc:sldMk cId="4001445641" sldId="295"/>
        </pc:sldMkLst>
        <pc:spChg chg="add mod">
          <ac:chgData name="Benavides, Irene" userId="S::irbenavides@utsystem.edu::016e05e8-5bdd-4fce-81e9-094e58e463d7" providerId="AD" clId="Web-{130C46D1-BF98-189E-F7D6-28767A3CBB40}" dt="2022-12-13T16:19:45.046" v="58" actId="20577"/>
          <ac:spMkLst>
            <pc:docMk/>
            <pc:sldMk cId="4001445641" sldId="295"/>
            <ac:spMk id="2" creationId="{D10821D8-C075-E85D-4BC5-236DAC0306F8}"/>
          </ac:spMkLst>
        </pc:spChg>
        <pc:spChg chg="mod">
          <ac:chgData name="Benavides, Irene" userId="S::irbenavides@utsystem.edu::016e05e8-5bdd-4fce-81e9-094e58e463d7" providerId="AD" clId="Web-{130C46D1-BF98-189E-F7D6-28767A3CBB40}" dt="2022-12-13T16:19:03.280" v="54" actId="14100"/>
          <ac:spMkLst>
            <pc:docMk/>
            <pc:sldMk cId="4001445641" sldId="295"/>
            <ac:spMk id="4" creationId="{C4C71E00-3BDA-7C3C-2322-FE4A2375040C}"/>
          </ac:spMkLst>
        </pc:spChg>
        <pc:graphicFrameChg chg="modGraphic">
          <ac:chgData name="Benavides, Irene" userId="S::irbenavides@utsystem.edu::016e05e8-5bdd-4fce-81e9-094e58e463d7" providerId="AD" clId="Web-{130C46D1-BF98-189E-F7D6-28767A3CBB40}" dt="2022-12-13T16:16:53.934" v="17"/>
          <ac:graphicFrameMkLst>
            <pc:docMk/>
            <pc:sldMk cId="4001445641" sldId="295"/>
            <ac:graphicFrameMk id="3" creationId="{F4FA916E-7684-A18A-B7AD-5736BB4D2C09}"/>
          </ac:graphicFrameMkLst>
        </pc:graphicFrameChg>
      </pc:sldChg>
      <pc:sldChg chg="addSp modSp">
        <pc:chgData name="Benavides, Irene" userId="S::irbenavides@utsystem.edu::016e05e8-5bdd-4fce-81e9-094e58e463d7" providerId="AD" clId="Web-{130C46D1-BF98-189E-F7D6-28767A3CBB40}" dt="2022-12-13T16:23:55.957" v="67" actId="1076"/>
        <pc:sldMkLst>
          <pc:docMk/>
          <pc:sldMk cId="4073648059" sldId="298"/>
        </pc:sldMkLst>
        <pc:spChg chg="add mod">
          <ac:chgData name="Benavides, Irene" userId="S::irbenavides@utsystem.edu::016e05e8-5bdd-4fce-81e9-094e58e463d7" providerId="AD" clId="Web-{130C46D1-BF98-189E-F7D6-28767A3CBB40}" dt="2022-12-13T16:23:55.957" v="67" actId="1076"/>
          <ac:spMkLst>
            <pc:docMk/>
            <pc:sldMk cId="4073648059" sldId="298"/>
            <ac:spMk id="3" creationId="{4D091743-105A-21F8-8D77-F84548721598}"/>
          </ac:spMkLst>
        </pc:spChg>
      </pc:sldChg>
    </pc:docChg>
  </pc:docChgLst>
  <pc:docChgLst>
    <pc:chgData name="Benavides, Irene" userId="S::irbenavides@utsystem.edu::016e05e8-5bdd-4fce-81e9-094e58e463d7" providerId="AD" clId="Web-{59538329-216B-6B32-94D1-C10ABA558DBF}"/>
    <pc:docChg chg="addSld delSld modSld">
      <pc:chgData name="Benavides, Irene" userId="S::irbenavides@utsystem.edu::016e05e8-5bdd-4fce-81e9-094e58e463d7" providerId="AD" clId="Web-{59538329-216B-6B32-94D1-C10ABA558DBF}" dt="2022-11-15T22:49:46.123" v="53"/>
      <pc:docMkLst>
        <pc:docMk/>
      </pc:docMkLst>
      <pc:sldChg chg="modSp">
        <pc:chgData name="Benavides, Irene" userId="S::irbenavides@utsystem.edu::016e05e8-5bdd-4fce-81e9-094e58e463d7" providerId="AD" clId="Web-{59538329-216B-6B32-94D1-C10ABA558DBF}" dt="2022-11-15T22:49:46.123" v="53"/>
        <pc:sldMkLst>
          <pc:docMk/>
          <pc:sldMk cId="1744403712" sldId="271"/>
        </pc:sldMkLst>
        <pc:graphicFrameChg chg="mod modGraphic">
          <ac:chgData name="Benavides, Irene" userId="S::irbenavides@utsystem.edu::016e05e8-5bdd-4fce-81e9-094e58e463d7" providerId="AD" clId="Web-{59538329-216B-6B32-94D1-C10ABA558DBF}" dt="2022-11-15T22:49:46.123" v="53"/>
          <ac:graphicFrameMkLst>
            <pc:docMk/>
            <pc:sldMk cId="1744403712" sldId="271"/>
            <ac:graphicFrameMk id="6" creationId="{00000000-0000-0000-0000-000000000000}"/>
          </ac:graphicFrameMkLst>
        </pc:graphicFrameChg>
      </pc:sldChg>
      <pc:sldChg chg="modSp">
        <pc:chgData name="Benavides, Irene" userId="S::irbenavides@utsystem.edu::016e05e8-5bdd-4fce-81e9-094e58e463d7" providerId="AD" clId="Web-{59538329-216B-6B32-94D1-C10ABA558DBF}" dt="2022-11-15T21:01:13.375" v="21" actId="20577"/>
        <pc:sldMkLst>
          <pc:docMk/>
          <pc:sldMk cId="1157393959" sldId="293"/>
        </pc:sldMkLst>
        <pc:spChg chg="mod">
          <ac:chgData name="Benavides, Irene" userId="S::irbenavides@utsystem.edu::016e05e8-5bdd-4fce-81e9-094e58e463d7" providerId="AD" clId="Web-{59538329-216B-6B32-94D1-C10ABA558DBF}" dt="2022-11-15T21:01:13.375" v="21" actId="20577"/>
          <ac:spMkLst>
            <pc:docMk/>
            <pc:sldMk cId="1157393959" sldId="293"/>
            <ac:spMk id="3" creationId="{742FF683-6DAB-D7B6-4B91-4FF6491E1B4F}"/>
          </ac:spMkLst>
        </pc:spChg>
      </pc:sldChg>
      <pc:sldChg chg="addSp delSp modSp new del">
        <pc:chgData name="Benavides, Irene" userId="S::irbenavides@utsystem.edu::016e05e8-5bdd-4fce-81e9-094e58e463d7" providerId="AD" clId="Web-{59538329-216B-6B32-94D1-C10ABA558DBF}" dt="2022-11-15T20:48:35.408" v="16"/>
        <pc:sldMkLst>
          <pc:docMk/>
          <pc:sldMk cId="3983629609" sldId="294"/>
        </pc:sldMkLst>
        <pc:spChg chg="del">
          <ac:chgData name="Benavides, Irene" userId="S::irbenavides@utsystem.edu::016e05e8-5bdd-4fce-81e9-094e58e463d7" providerId="AD" clId="Web-{59538329-216B-6B32-94D1-C10ABA558DBF}" dt="2022-11-15T20:46:53.531" v="1"/>
          <ac:spMkLst>
            <pc:docMk/>
            <pc:sldMk cId="3983629609" sldId="294"/>
            <ac:spMk id="2" creationId="{B3861684-D542-C289-CB0E-FBC4F5870680}"/>
          </ac:spMkLst>
        </pc:spChg>
        <pc:spChg chg="add del">
          <ac:chgData name="Benavides, Irene" userId="S::irbenavides@utsystem.edu::016e05e8-5bdd-4fce-81e9-094e58e463d7" providerId="AD" clId="Web-{59538329-216B-6B32-94D1-C10ABA558DBF}" dt="2022-11-15T20:48:31.127" v="15"/>
          <ac:spMkLst>
            <pc:docMk/>
            <pc:sldMk cId="3983629609" sldId="294"/>
            <ac:spMk id="3" creationId="{5F80A063-8270-D464-277D-94B627E01FE6}"/>
          </ac:spMkLst>
        </pc:spChg>
        <pc:picChg chg="add del mod">
          <ac:chgData name="Benavides, Irene" userId="S::irbenavides@utsystem.edu::016e05e8-5bdd-4fce-81e9-094e58e463d7" providerId="AD" clId="Web-{59538329-216B-6B32-94D1-C10ABA558DBF}" dt="2022-11-15T20:48:27.502" v="14"/>
          <ac:picMkLst>
            <pc:docMk/>
            <pc:sldMk cId="3983629609" sldId="294"/>
            <ac:picMk id="6" creationId="{A455769A-9DEB-1669-E84C-D4538FD0887C}"/>
          </ac:picMkLst>
        </pc:picChg>
      </pc:sldChg>
    </pc:docChg>
  </pc:docChgLst>
  <pc:docChgLst>
    <pc:chgData name="Benavides, Irene" userId="S::irbenavides@utsystem.edu::016e05e8-5bdd-4fce-81e9-094e58e463d7" providerId="AD" clId="Web-{C43E7AAB-1F0E-4542-F01A-63656EA7126E}"/>
    <pc:docChg chg="delSld modSld">
      <pc:chgData name="Benavides, Irene" userId="S::irbenavides@utsystem.edu::016e05e8-5bdd-4fce-81e9-094e58e463d7" providerId="AD" clId="Web-{C43E7AAB-1F0E-4542-F01A-63656EA7126E}" dt="2022-12-07T16:35:21.178" v="85" actId="20577"/>
      <pc:docMkLst>
        <pc:docMk/>
      </pc:docMkLst>
      <pc:sldChg chg="modSp">
        <pc:chgData name="Benavides, Irene" userId="S::irbenavides@utsystem.edu::016e05e8-5bdd-4fce-81e9-094e58e463d7" providerId="AD" clId="Web-{C43E7AAB-1F0E-4542-F01A-63656EA7126E}" dt="2022-12-07T15:54:38.448" v="27"/>
        <pc:sldMkLst>
          <pc:docMk/>
          <pc:sldMk cId="3389000501" sldId="270"/>
        </pc:sldMkLst>
        <pc:graphicFrameChg chg="mod modGraphic">
          <ac:chgData name="Benavides, Irene" userId="S::irbenavides@utsystem.edu::016e05e8-5bdd-4fce-81e9-094e58e463d7" providerId="AD" clId="Web-{C43E7AAB-1F0E-4542-F01A-63656EA7126E}" dt="2022-12-07T15:54:38.448" v="27"/>
          <ac:graphicFrameMkLst>
            <pc:docMk/>
            <pc:sldMk cId="3389000501" sldId="270"/>
            <ac:graphicFrameMk id="6" creationId="{00000000-0000-0000-0000-000000000000}"/>
          </ac:graphicFrameMkLst>
        </pc:graphicFrameChg>
      </pc:sldChg>
      <pc:sldChg chg="modSp">
        <pc:chgData name="Benavides, Irene" userId="S::irbenavides@utsystem.edu::016e05e8-5bdd-4fce-81e9-094e58e463d7" providerId="AD" clId="Web-{C43E7AAB-1F0E-4542-F01A-63656EA7126E}" dt="2022-12-07T15:59:28.161" v="67" actId="20577"/>
        <pc:sldMkLst>
          <pc:docMk/>
          <pc:sldMk cId="2985937831" sldId="278"/>
        </pc:sldMkLst>
        <pc:spChg chg="mod">
          <ac:chgData name="Benavides, Irene" userId="S::irbenavides@utsystem.edu::016e05e8-5bdd-4fce-81e9-094e58e463d7" providerId="AD" clId="Web-{C43E7AAB-1F0E-4542-F01A-63656EA7126E}" dt="2022-12-07T15:58:58.676" v="64" actId="14100"/>
          <ac:spMkLst>
            <pc:docMk/>
            <pc:sldMk cId="2985937831" sldId="278"/>
            <ac:spMk id="2" creationId="{00000000-0000-0000-0000-000000000000}"/>
          </ac:spMkLst>
        </pc:spChg>
        <pc:spChg chg="mod">
          <ac:chgData name="Benavides, Irene" userId="S::irbenavides@utsystem.edu::016e05e8-5bdd-4fce-81e9-094e58e463d7" providerId="AD" clId="Web-{C43E7AAB-1F0E-4542-F01A-63656EA7126E}" dt="2022-12-07T15:59:28.161" v="67" actId="20577"/>
          <ac:spMkLst>
            <pc:docMk/>
            <pc:sldMk cId="2985937831" sldId="278"/>
            <ac:spMk id="3" creationId="{26CDF653-B166-42A4-B697-D34D3B3B3606}"/>
          </ac:spMkLst>
        </pc:spChg>
        <pc:graphicFrameChg chg="mod">
          <ac:chgData name="Benavides, Irene" userId="S::irbenavides@utsystem.edu::016e05e8-5bdd-4fce-81e9-094e58e463d7" providerId="AD" clId="Web-{C43E7AAB-1F0E-4542-F01A-63656EA7126E}" dt="2022-12-07T15:58:51.910" v="62" actId="1076"/>
          <ac:graphicFrameMkLst>
            <pc:docMk/>
            <pc:sldMk cId="2985937831" sldId="278"/>
            <ac:graphicFrameMk id="10" creationId="{F1C0CBFE-2CD1-476C-D916-7CA6961ABF90}"/>
          </ac:graphicFrameMkLst>
        </pc:graphicFrameChg>
      </pc:sldChg>
      <pc:sldChg chg="modSp">
        <pc:chgData name="Benavides, Irene" userId="S::irbenavides@utsystem.edu::016e05e8-5bdd-4fce-81e9-094e58e463d7" providerId="AD" clId="Web-{C43E7AAB-1F0E-4542-F01A-63656EA7126E}" dt="2022-12-07T16:03:40.780" v="70"/>
        <pc:sldMkLst>
          <pc:docMk/>
          <pc:sldMk cId="2990034888" sldId="280"/>
        </pc:sldMkLst>
        <pc:graphicFrameChg chg="mod modGraphic">
          <ac:chgData name="Benavides, Irene" userId="S::irbenavides@utsystem.edu::016e05e8-5bdd-4fce-81e9-094e58e463d7" providerId="AD" clId="Web-{C43E7AAB-1F0E-4542-F01A-63656EA7126E}" dt="2022-12-07T16:03:40.780" v="70"/>
          <ac:graphicFrameMkLst>
            <pc:docMk/>
            <pc:sldMk cId="2990034888" sldId="280"/>
            <ac:graphicFrameMk id="10" creationId="{4F315915-E9FA-4057-A7FD-AC142B533D2B}"/>
          </ac:graphicFrameMkLst>
        </pc:graphicFrameChg>
      </pc:sldChg>
      <pc:sldChg chg="delSp modSp">
        <pc:chgData name="Benavides, Irene" userId="S::irbenavides@utsystem.edu::016e05e8-5bdd-4fce-81e9-094e58e463d7" providerId="AD" clId="Web-{C43E7AAB-1F0E-4542-F01A-63656EA7126E}" dt="2022-12-07T16:34:42.942" v="82"/>
        <pc:sldMkLst>
          <pc:docMk/>
          <pc:sldMk cId="2356494189" sldId="281"/>
        </pc:sldMkLst>
        <pc:spChg chg="mod">
          <ac:chgData name="Benavides, Irene" userId="S::irbenavides@utsystem.edu::016e05e8-5bdd-4fce-81e9-094e58e463d7" providerId="AD" clId="Web-{C43E7AAB-1F0E-4542-F01A-63656EA7126E}" dt="2022-12-07T16:34:42.270" v="81" actId="20577"/>
          <ac:spMkLst>
            <pc:docMk/>
            <pc:sldMk cId="2356494189" sldId="281"/>
            <ac:spMk id="6" creationId="{00000000-0000-0000-0000-000000000000}"/>
          </ac:spMkLst>
        </pc:spChg>
        <pc:picChg chg="del">
          <ac:chgData name="Benavides, Irene" userId="S::irbenavides@utsystem.edu::016e05e8-5bdd-4fce-81e9-094e58e463d7" providerId="AD" clId="Web-{C43E7AAB-1F0E-4542-F01A-63656EA7126E}" dt="2022-12-07T16:34:42.942" v="82"/>
          <ac:picMkLst>
            <pc:docMk/>
            <pc:sldMk cId="2356494189" sldId="281"/>
            <ac:picMk id="3" creationId="{6F12E0A6-3231-4C77-A924-FFB55DC12AD1}"/>
          </ac:picMkLst>
        </pc:picChg>
      </pc:sldChg>
      <pc:sldChg chg="modSp">
        <pc:chgData name="Benavides, Irene" userId="S::irbenavides@utsystem.edu::016e05e8-5bdd-4fce-81e9-094e58e463d7" providerId="AD" clId="Web-{C43E7AAB-1F0E-4542-F01A-63656EA7126E}" dt="2022-12-07T16:35:21.178" v="85" actId="20577"/>
        <pc:sldMkLst>
          <pc:docMk/>
          <pc:sldMk cId="322491677" sldId="283"/>
        </pc:sldMkLst>
        <pc:spChg chg="mod">
          <ac:chgData name="Benavides, Irene" userId="S::irbenavides@utsystem.edu::016e05e8-5bdd-4fce-81e9-094e58e463d7" providerId="AD" clId="Web-{C43E7AAB-1F0E-4542-F01A-63656EA7126E}" dt="2022-12-07T16:35:21.178" v="85" actId="20577"/>
          <ac:spMkLst>
            <pc:docMk/>
            <pc:sldMk cId="322491677" sldId="283"/>
            <ac:spMk id="3" creationId="{00000000-0000-0000-0000-000000000000}"/>
          </ac:spMkLst>
        </pc:spChg>
      </pc:sldChg>
      <pc:sldChg chg="del">
        <pc:chgData name="Benavides, Irene" userId="S::irbenavides@utsystem.edu::016e05e8-5bdd-4fce-81e9-094e58e463d7" providerId="AD" clId="Web-{C43E7AAB-1F0E-4542-F01A-63656EA7126E}" dt="2022-12-07T14:58:03.694" v="0"/>
        <pc:sldMkLst>
          <pc:docMk/>
          <pc:sldMk cId="3575853068" sldId="289"/>
        </pc:sldMkLst>
      </pc:sldChg>
      <pc:sldChg chg="modSp">
        <pc:chgData name="Benavides, Irene" userId="S::irbenavides@utsystem.edu::016e05e8-5bdd-4fce-81e9-094e58e463d7" providerId="AD" clId="Web-{C43E7AAB-1F0E-4542-F01A-63656EA7126E}" dt="2022-12-07T15:52:36.818" v="3" actId="20577"/>
        <pc:sldMkLst>
          <pc:docMk/>
          <pc:sldMk cId="1157393959" sldId="293"/>
        </pc:sldMkLst>
        <pc:spChg chg="mod">
          <ac:chgData name="Benavides, Irene" userId="S::irbenavides@utsystem.edu::016e05e8-5bdd-4fce-81e9-094e58e463d7" providerId="AD" clId="Web-{C43E7AAB-1F0E-4542-F01A-63656EA7126E}" dt="2022-12-07T15:52:36.818" v="3" actId="20577"/>
          <ac:spMkLst>
            <pc:docMk/>
            <pc:sldMk cId="1157393959" sldId="293"/>
            <ac:spMk id="3" creationId="{742FF683-6DAB-D7B6-4B91-4FF6491E1B4F}"/>
          </ac:spMkLst>
        </pc:spChg>
      </pc:sldChg>
      <pc:sldChg chg="modSp">
        <pc:chgData name="Benavides, Irene" userId="S::irbenavides@utsystem.edu::016e05e8-5bdd-4fce-81e9-094e58e463d7" providerId="AD" clId="Web-{C43E7AAB-1F0E-4542-F01A-63656EA7126E}" dt="2022-12-07T16:03:28.873" v="68" actId="20577"/>
        <pc:sldMkLst>
          <pc:docMk/>
          <pc:sldMk cId="4073648059" sldId="298"/>
        </pc:sldMkLst>
        <pc:spChg chg="mod">
          <ac:chgData name="Benavides, Irene" userId="S::irbenavides@utsystem.edu::016e05e8-5bdd-4fce-81e9-094e58e463d7" providerId="AD" clId="Web-{C43E7AAB-1F0E-4542-F01A-63656EA7126E}" dt="2022-12-07T16:03:28.873" v="68" actId="20577"/>
          <ac:spMkLst>
            <pc:docMk/>
            <pc:sldMk cId="4073648059" sldId="298"/>
            <ac:spMk id="2" creationId="{00000000-0000-0000-0000-000000000000}"/>
          </ac:spMkLst>
        </pc:spChg>
      </pc:sldChg>
    </pc:docChg>
  </pc:docChgLst>
  <pc:docChgLst>
    <pc:chgData name="Benavides, Irene" userId="S::irbenavides@utsystem.edu::016e05e8-5bdd-4fce-81e9-094e58e463d7" providerId="AD" clId="Web-{FEC506DD-AA51-E8B7-E79D-B84259930604}"/>
    <pc:docChg chg="modSld">
      <pc:chgData name="Benavides, Irene" userId="S::irbenavides@utsystem.edu::016e05e8-5bdd-4fce-81e9-094e58e463d7" providerId="AD" clId="Web-{FEC506DD-AA51-E8B7-E79D-B84259930604}" dt="2022-11-16T17:26:04.133" v="439" actId="20577"/>
      <pc:docMkLst>
        <pc:docMk/>
      </pc:docMkLst>
      <pc:sldChg chg="modSp">
        <pc:chgData name="Benavides, Irene" userId="S::irbenavides@utsystem.edu::016e05e8-5bdd-4fce-81e9-094e58e463d7" providerId="AD" clId="Web-{FEC506DD-AA51-E8B7-E79D-B84259930604}" dt="2022-11-16T15:53:12.152" v="45"/>
        <pc:sldMkLst>
          <pc:docMk/>
          <pc:sldMk cId="3389000501" sldId="270"/>
        </pc:sldMkLst>
        <pc:graphicFrameChg chg="mod modGraphic">
          <ac:chgData name="Benavides, Irene" userId="S::irbenavides@utsystem.edu::016e05e8-5bdd-4fce-81e9-094e58e463d7" providerId="AD" clId="Web-{FEC506DD-AA51-E8B7-E79D-B84259930604}" dt="2022-11-16T15:53:12.152" v="45"/>
          <ac:graphicFrameMkLst>
            <pc:docMk/>
            <pc:sldMk cId="3389000501" sldId="270"/>
            <ac:graphicFrameMk id="6" creationId="{00000000-0000-0000-0000-000000000000}"/>
          </ac:graphicFrameMkLst>
        </pc:graphicFrameChg>
      </pc:sldChg>
      <pc:sldChg chg="addSp delSp modSp">
        <pc:chgData name="Benavides, Irene" userId="S::irbenavides@utsystem.edu::016e05e8-5bdd-4fce-81e9-094e58e463d7" providerId="AD" clId="Web-{FEC506DD-AA51-E8B7-E79D-B84259930604}" dt="2022-11-16T17:08:39.486" v="410"/>
        <pc:sldMkLst>
          <pc:docMk/>
          <pc:sldMk cId="1744403712" sldId="271"/>
        </pc:sldMkLst>
        <pc:spChg chg="mod">
          <ac:chgData name="Benavides, Irene" userId="S::irbenavides@utsystem.edu::016e05e8-5bdd-4fce-81e9-094e58e463d7" providerId="AD" clId="Web-{FEC506DD-AA51-E8B7-E79D-B84259930604}" dt="2022-11-16T15:54:22.764" v="110" actId="1076"/>
          <ac:spMkLst>
            <pc:docMk/>
            <pc:sldMk cId="1744403712" sldId="271"/>
            <ac:spMk id="3" creationId="{25FBC4AF-0B40-4E25-2190-D4370E304BB3}"/>
          </ac:spMkLst>
        </pc:spChg>
        <pc:spChg chg="add del mod">
          <ac:chgData name="Benavides, Irene" userId="S::irbenavides@utsystem.edu::016e05e8-5bdd-4fce-81e9-094e58e463d7" providerId="AD" clId="Web-{FEC506DD-AA51-E8B7-E79D-B84259930604}" dt="2022-11-16T17:08:16.439" v="407"/>
          <ac:spMkLst>
            <pc:docMk/>
            <pc:sldMk cId="1744403712" sldId="271"/>
            <ac:spMk id="7" creationId="{96C86554-7236-D7BB-F128-0B0855253723}"/>
          </ac:spMkLst>
        </pc:spChg>
        <pc:graphicFrameChg chg="del mod modGraphic">
          <ac:chgData name="Benavides, Irene" userId="S::irbenavides@utsystem.edu::016e05e8-5bdd-4fce-81e9-094e58e463d7" providerId="AD" clId="Web-{FEC506DD-AA51-E8B7-E79D-B84259930604}" dt="2022-11-16T17:08:11.157" v="405"/>
          <ac:graphicFrameMkLst>
            <pc:docMk/>
            <pc:sldMk cId="1744403712" sldId="271"/>
            <ac:graphicFrameMk id="6" creationId="{00000000-0000-0000-0000-000000000000}"/>
          </ac:graphicFrameMkLst>
        </pc:graphicFrameChg>
        <pc:graphicFrameChg chg="add mod ord modGraphic">
          <ac:chgData name="Benavides, Irene" userId="S::irbenavides@utsystem.edu::016e05e8-5bdd-4fce-81e9-094e58e463d7" providerId="AD" clId="Web-{FEC506DD-AA51-E8B7-E79D-B84259930604}" dt="2022-11-16T17:08:39.486" v="410"/>
          <ac:graphicFrameMkLst>
            <pc:docMk/>
            <pc:sldMk cId="1744403712" sldId="271"/>
            <ac:graphicFrameMk id="9" creationId="{22A0544C-4845-FDF4-2592-C0688A2C404D}"/>
          </ac:graphicFrameMkLst>
        </pc:graphicFrameChg>
      </pc:sldChg>
      <pc:sldChg chg="addSp delSp modSp">
        <pc:chgData name="Benavides, Irene" userId="S::irbenavides@utsystem.edu::016e05e8-5bdd-4fce-81e9-094e58e463d7" providerId="AD" clId="Web-{FEC506DD-AA51-E8B7-E79D-B84259930604}" dt="2022-11-16T17:11:04.570" v="432"/>
        <pc:sldMkLst>
          <pc:docMk/>
          <pc:sldMk cId="1421713402" sldId="273"/>
        </pc:sldMkLst>
        <pc:spChg chg="add del mod">
          <ac:chgData name="Benavides, Irene" userId="S::irbenavides@utsystem.edu::016e05e8-5bdd-4fce-81e9-094e58e463d7" providerId="AD" clId="Web-{FEC506DD-AA51-E8B7-E79D-B84259930604}" dt="2022-11-16T17:09:35.863" v="415"/>
          <ac:spMkLst>
            <pc:docMk/>
            <pc:sldMk cId="1421713402" sldId="273"/>
            <ac:spMk id="9" creationId="{71F92DC1-8F3A-1001-AE14-193305081A8E}"/>
          </ac:spMkLst>
        </pc:spChg>
        <pc:spChg chg="add del mod">
          <ac:chgData name="Benavides, Irene" userId="S::irbenavides@utsystem.edu::016e05e8-5bdd-4fce-81e9-094e58e463d7" providerId="AD" clId="Web-{FEC506DD-AA51-E8B7-E79D-B84259930604}" dt="2022-11-16T17:10:03.380" v="421"/>
          <ac:spMkLst>
            <pc:docMk/>
            <pc:sldMk cId="1421713402" sldId="273"/>
            <ac:spMk id="11" creationId="{93A98B88-6B8C-8495-350B-E593B33A807C}"/>
          </ac:spMkLst>
        </pc:spChg>
        <pc:graphicFrameChg chg="add del mod modGraphic">
          <ac:chgData name="Benavides, Irene" userId="S::irbenavides@utsystem.edu::016e05e8-5bdd-4fce-81e9-094e58e463d7" providerId="AD" clId="Web-{FEC506DD-AA51-E8B7-E79D-B84259930604}" dt="2022-11-16T17:09:59.270" v="420"/>
          <ac:graphicFrameMkLst>
            <pc:docMk/>
            <pc:sldMk cId="1421713402" sldId="273"/>
            <ac:graphicFrameMk id="6" creationId="{00000000-0000-0000-0000-000000000000}"/>
          </ac:graphicFrameMkLst>
        </pc:graphicFrameChg>
        <pc:graphicFrameChg chg="add mod modGraphic">
          <ac:chgData name="Benavides, Irene" userId="S::irbenavides@utsystem.edu::016e05e8-5bdd-4fce-81e9-094e58e463d7" providerId="AD" clId="Web-{FEC506DD-AA51-E8B7-E79D-B84259930604}" dt="2022-11-16T17:11:04.570" v="432"/>
          <ac:graphicFrameMkLst>
            <pc:docMk/>
            <pc:sldMk cId="1421713402" sldId="273"/>
            <ac:graphicFrameMk id="7" creationId="{1FA5F880-84F3-7293-267E-FF60AB4F0379}"/>
          </ac:graphicFrameMkLst>
        </pc:graphicFrameChg>
      </pc:sldChg>
      <pc:sldChg chg="modSp">
        <pc:chgData name="Benavides, Irene" userId="S::irbenavides@utsystem.edu::016e05e8-5bdd-4fce-81e9-094e58e463d7" providerId="AD" clId="Web-{FEC506DD-AA51-E8B7-E79D-B84259930604}" dt="2022-11-16T17:26:04.133" v="439" actId="20577"/>
        <pc:sldMkLst>
          <pc:docMk/>
          <pc:sldMk cId="655796827" sldId="274"/>
        </pc:sldMkLst>
        <pc:spChg chg="mod">
          <ac:chgData name="Benavides, Irene" userId="S::irbenavides@utsystem.edu::016e05e8-5bdd-4fce-81e9-094e58e463d7" providerId="AD" clId="Web-{FEC506DD-AA51-E8B7-E79D-B84259930604}" dt="2022-11-16T17:26:04.133" v="439" actId="20577"/>
          <ac:spMkLst>
            <pc:docMk/>
            <pc:sldMk cId="655796827" sldId="274"/>
            <ac:spMk id="3" creationId="{00000000-0000-0000-0000-000000000000}"/>
          </ac:spMkLst>
        </pc:spChg>
      </pc:sldChg>
    </pc:docChg>
  </pc:docChgLst>
  <pc:docChgLst>
    <pc:chgData name="Benavides, Irene" userId="S::irbenavides@utsystem.edu::016e05e8-5bdd-4fce-81e9-094e58e463d7" providerId="AD" clId="Web-{0504F117-8C7C-2393-857B-D2E36ECE5823}"/>
    <pc:docChg chg="modSld">
      <pc:chgData name="Benavides, Irene" userId="S::irbenavides@utsystem.edu::016e05e8-5bdd-4fce-81e9-094e58e463d7" providerId="AD" clId="Web-{0504F117-8C7C-2393-857B-D2E36ECE5823}" dt="2022-11-08T22:13:17.625" v="22" actId="14100"/>
      <pc:docMkLst>
        <pc:docMk/>
      </pc:docMkLst>
      <pc:sldChg chg="addSp delSp modSp">
        <pc:chgData name="Benavides, Irene" userId="S::irbenavides@utsystem.edu::016e05e8-5bdd-4fce-81e9-094e58e463d7" providerId="AD" clId="Web-{0504F117-8C7C-2393-857B-D2E36ECE5823}" dt="2022-11-08T22:13:17.625" v="22" actId="14100"/>
        <pc:sldMkLst>
          <pc:docMk/>
          <pc:sldMk cId="199358163" sldId="290"/>
        </pc:sldMkLst>
        <pc:spChg chg="del">
          <ac:chgData name="Benavides, Irene" userId="S::irbenavides@utsystem.edu::016e05e8-5bdd-4fce-81e9-094e58e463d7" providerId="AD" clId="Web-{0504F117-8C7C-2393-857B-D2E36ECE5823}" dt="2022-11-08T22:12:26.904" v="14"/>
          <ac:spMkLst>
            <pc:docMk/>
            <pc:sldMk cId="199358163" sldId="290"/>
            <ac:spMk id="2" creationId="{BAB9185A-1B12-650C-6CA5-D913FB4E035E}"/>
          </ac:spMkLst>
        </pc:spChg>
        <pc:spChg chg="add del mod">
          <ac:chgData name="Benavides, Irene" userId="S::irbenavides@utsystem.edu::016e05e8-5bdd-4fce-81e9-094e58e463d7" providerId="AD" clId="Web-{0504F117-8C7C-2393-857B-D2E36ECE5823}" dt="2022-11-08T22:12:29.967" v="15"/>
          <ac:spMkLst>
            <pc:docMk/>
            <pc:sldMk cId="199358163" sldId="290"/>
            <ac:spMk id="8" creationId="{ADD3D577-0BCC-73CD-4FA1-B4E77FA14F0B}"/>
          </ac:spMkLst>
        </pc:spChg>
        <pc:picChg chg="add del mod">
          <ac:chgData name="Benavides, Irene" userId="S::irbenavides@utsystem.edu::016e05e8-5bdd-4fce-81e9-094e58e463d7" providerId="AD" clId="Web-{0504F117-8C7C-2393-857B-D2E36ECE5823}" dt="2022-11-08T22:08:29.490" v="7"/>
          <ac:picMkLst>
            <pc:docMk/>
            <pc:sldMk cId="199358163" sldId="290"/>
            <ac:picMk id="3" creationId="{B55AEF48-0335-BFDF-85C3-A332A58679CA}"/>
          </ac:picMkLst>
        </pc:picChg>
        <pc:picChg chg="add del mod">
          <ac:chgData name="Benavides, Irene" userId="S::irbenavides@utsystem.edu::016e05e8-5bdd-4fce-81e9-094e58e463d7" providerId="AD" clId="Web-{0504F117-8C7C-2393-857B-D2E36ECE5823}" dt="2022-11-08T22:11:55.934" v="13"/>
          <ac:picMkLst>
            <pc:docMk/>
            <pc:sldMk cId="199358163" sldId="290"/>
            <ac:picMk id="4" creationId="{132B4A94-C973-2655-7486-ED6A7E24000A}"/>
          </ac:picMkLst>
        </pc:picChg>
        <pc:picChg chg="del">
          <ac:chgData name="Benavides, Irene" userId="S::irbenavides@utsystem.edu::016e05e8-5bdd-4fce-81e9-094e58e463d7" providerId="AD" clId="Web-{0504F117-8C7C-2393-857B-D2E36ECE5823}" dt="2022-11-08T22:08:00.520" v="0"/>
          <ac:picMkLst>
            <pc:docMk/>
            <pc:sldMk cId="199358163" sldId="290"/>
            <ac:picMk id="7" creationId="{70E70A3D-D37D-1FB7-B5E5-E10BC842916D}"/>
          </ac:picMkLst>
        </pc:picChg>
        <pc:picChg chg="add mod">
          <ac:chgData name="Benavides, Irene" userId="S::irbenavides@utsystem.edu::016e05e8-5bdd-4fce-81e9-094e58e463d7" providerId="AD" clId="Web-{0504F117-8C7C-2393-857B-D2E36ECE5823}" dt="2022-11-08T22:13:17.625" v="22" actId="14100"/>
          <ac:picMkLst>
            <pc:docMk/>
            <pc:sldMk cId="199358163" sldId="290"/>
            <ac:picMk id="9" creationId="{4A4AE401-3820-3C80-9EE2-CE53EC23834D}"/>
          </ac:picMkLst>
        </pc:picChg>
      </pc:sldChg>
    </pc:docChg>
  </pc:docChgLst>
  <pc:docChgLst>
    <pc:chgData name="Benavides, Irene" userId="S::irbenavides@utsystem.edu::016e05e8-5bdd-4fce-81e9-094e58e463d7" providerId="AD" clId="Web-{E8813ED0-0E6A-7095-5EFD-755490A2E930}"/>
    <pc:docChg chg="addSld delSld modSld">
      <pc:chgData name="Benavides, Irene" userId="S::irbenavides@utsystem.edu::016e05e8-5bdd-4fce-81e9-094e58e463d7" providerId="AD" clId="Web-{E8813ED0-0E6A-7095-5EFD-755490A2E930}" dt="2022-12-07T16:54:06.325" v="7" actId="1076"/>
      <pc:docMkLst>
        <pc:docMk/>
      </pc:docMkLst>
      <pc:sldChg chg="addSp delSp modSp add del">
        <pc:chgData name="Benavides, Irene" userId="S::irbenavides@utsystem.edu::016e05e8-5bdd-4fce-81e9-094e58e463d7" providerId="AD" clId="Web-{E8813ED0-0E6A-7095-5EFD-755490A2E930}" dt="2022-12-07T16:54:06.325" v="7" actId="1076"/>
        <pc:sldMkLst>
          <pc:docMk/>
          <pc:sldMk cId="473859155" sldId="263"/>
        </pc:sldMkLst>
        <pc:picChg chg="add mod">
          <ac:chgData name="Benavides, Irene" userId="S::irbenavides@utsystem.edu::016e05e8-5bdd-4fce-81e9-094e58e463d7" providerId="AD" clId="Web-{E8813ED0-0E6A-7095-5EFD-755490A2E930}" dt="2022-12-07T16:54:06.325" v="7" actId="1076"/>
          <ac:picMkLst>
            <pc:docMk/>
            <pc:sldMk cId="473859155" sldId="263"/>
            <ac:picMk id="3" creationId="{E491D4BD-CFBC-7F3A-F20B-9231564AE2BC}"/>
          </ac:picMkLst>
        </pc:picChg>
        <pc:picChg chg="del">
          <ac:chgData name="Benavides, Irene" userId="S::irbenavides@utsystem.edu::016e05e8-5bdd-4fce-81e9-094e58e463d7" providerId="AD" clId="Web-{E8813ED0-0E6A-7095-5EFD-755490A2E930}" dt="2022-12-07T16:53:49.324" v="2"/>
          <ac:picMkLst>
            <pc:docMk/>
            <pc:sldMk cId="473859155" sldId="263"/>
            <ac:picMk id="5" creationId="{C6BB9A2B-1A10-7AE5-1685-134B9AB5493F}"/>
          </ac:picMkLst>
        </pc:picChg>
      </pc:sldChg>
    </pc:docChg>
  </pc:docChgLst>
  <pc:docChgLst>
    <pc:chgData name="Benavides, Irene" userId="S::irbenavides@utsystem.edu::016e05e8-5bdd-4fce-81e9-094e58e463d7" providerId="AD" clId="Web-{BA6E59CC-62CB-5F8A-1695-2FBA3F055354}"/>
    <pc:docChg chg="modSld">
      <pc:chgData name="Benavides, Irene" userId="S::irbenavides@utsystem.edu::016e05e8-5bdd-4fce-81e9-094e58e463d7" providerId="AD" clId="Web-{BA6E59CC-62CB-5F8A-1695-2FBA3F055354}" dt="2022-12-20T16:29:59.865" v="44"/>
      <pc:docMkLst>
        <pc:docMk/>
      </pc:docMkLst>
      <pc:sldChg chg="modSp">
        <pc:chgData name="Benavides, Irene" userId="S::irbenavides@utsystem.edu::016e05e8-5bdd-4fce-81e9-094e58e463d7" providerId="AD" clId="Web-{BA6E59CC-62CB-5F8A-1695-2FBA3F055354}" dt="2022-12-20T16:29:01.972" v="0" actId="1076"/>
        <pc:sldMkLst>
          <pc:docMk/>
          <pc:sldMk cId="2990034888" sldId="280"/>
        </pc:sldMkLst>
        <pc:spChg chg="mod">
          <ac:chgData name="Benavides, Irene" userId="S::irbenavides@utsystem.edu::016e05e8-5bdd-4fce-81e9-094e58e463d7" providerId="AD" clId="Web-{BA6E59CC-62CB-5F8A-1695-2FBA3F055354}" dt="2022-12-20T16:29:01.972" v="0" actId="1076"/>
          <ac:spMkLst>
            <pc:docMk/>
            <pc:sldMk cId="2990034888" sldId="280"/>
            <ac:spMk id="2" creationId="{00000000-0000-0000-0000-000000000000}"/>
          </ac:spMkLst>
        </pc:spChg>
      </pc:sldChg>
      <pc:sldChg chg="modSp">
        <pc:chgData name="Benavides, Irene" userId="S::irbenavides@utsystem.edu::016e05e8-5bdd-4fce-81e9-094e58e463d7" providerId="AD" clId="Web-{BA6E59CC-62CB-5F8A-1695-2FBA3F055354}" dt="2022-12-20T16:29:59.865" v="44"/>
        <pc:sldMkLst>
          <pc:docMk/>
          <pc:sldMk cId="4001445641" sldId="295"/>
        </pc:sldMkLst>
        <pc:graphicFrameChg chg="mod modGraphic">
          <ac:chgData name="Benavides, Irene" userId="S::irbenavides@utsystem.edu::016e05e8-5bdd-4fce-81e9-094e58e463d7" providerId="AD" clId="Web-{BA6E59CC-62CB-5F8A-1695-2FBA3F055354}" dt="2022-12-20T16:29:59.865" v="44"/>
          <ac:graphicFrameMkLst>
            <pc:docMk/>
            <pc:sldMk cId="4001445641" sldId="295"/>
            <ac:graphicFrameMk id="3" creationId="{F4FA916E-7684-A18A-B7AD-5736BB4D2C09}"/>
          </ac:graphicFrameMkLst>
        </pc:graphicFrameChg>
      </pc:sldChg>
    </pc:docChg>
  </pc:docChgLst>
  <pc:docChgLst>
    <pc:chgData name="Benavides, Irene" userId="S::irbenavides@utsystem.edu::016e05e8-5bdd-4fce-81e9-094e58e463d7" providerId="AD" clId="Web-{A9BF95B2-FA23-269A-ECDB-70134CF7DA18}"/>
    <pc:docChg chg="addSld delSld modSld">
      <pc:chgData name="Benavides, Irene" userId="S::irbenavides@utsystem.edu::016e05e8-5bdd-4fce-81e9-094e58e463d7" providerId="AD" clId="Web-{A9BF95B2-FA23-269A-ECDB-70134CF7DA18}" dt="2022-12-09T17:22:55.214" v="2461"/>
      <pc:docMkLst>
        <pc:docMk/>
      </pc:docMkLst>
      <pc:sldChg chg="addSp delSp modSp">
        <pc:chgData name="Benavides, Irene" userId="S::irbenavides@utsystem.edu::016e05e8-5bdd-4fce-81e9-094e58e463d7" providerId="AD" clId="Web-{A9BF95B2-FA23-269A-ECDB-70134CF7DA18}" dt="2022-12-09T17:19:40.004" v="2303"/>
        <pc:sldMkLst>
          <pc:docMk/>
          <pc:sldMk cId="2985937831" sldId="278"/>
        </pc:sldMkLst>
        <pc:spChg chg="mod">
          <ac:chgData name="Benavides, Irene" userId="S::irbenavides@utsystem.edu::016e05e8-5bdd-4fce-81e9-094e58e463d7" providerId="AD" clId="Web-{A9BF95B2-FA23-269A-ECDB-70134CF7DA18}" dt="2022-12-09T17:14:16.053" v="1926" actId="14100"/>
          <ac:spMkLst>
            <pc:docMk/>
            <pc:sldMk cId="2985937831" sldId="278"/>
            <ac:spMk id="2" creationId="{00000000-0000-0000-0000-000000000000}"/>
          </ac:spMkLst>
        </pc:spChg>
        <pc:graphicFrameChg chg="add mod modGraphic">
          <ac:chgData name="Benavides, Irene" userId="S::irbenavides@utsystem.edu::016e05e8-5bdd-4fce-81e9-094e58e463d7" providerId="AD" clId="Web-{A9BF95B2-FA23-269A-ECDB-70134CF7DA18}" dt="2022-12-09T17:19:40.004" v="2303"/>
          <ac:graphicFrameMkLst>
            <pc:docMk/>
            <pc:sldMk cId="2985937831" sldId="278"/>
            <ac:graphicFrameMk id="5" creationId="{2C5AE390-6A35-B01D-E1BC-2A9573A7C4B2}"/>
          </ac:graphicFrameMkLst>
        </pc:graphicFrameChg>
        <pc:graphicFrameChg chg="add del">
          <ac:chgData name="Benavides, Irene" userId="S::irbenavides@utsystem.edu::016e05e8-5bdd-4fce-81e9-094e58e463d7" providerId="AD" clId="Web-{A9BF95B2-FA23-269A-ECDB-70134CF7DA18}" dt="2022-12-09T16:45:44.923" v="18"/>
          <ac:graphicFrameMkLst>
            <pc:docMk/>
            <pc:sldMk cId="2985937831" sldId="278"/>
            <ac:graphicFrameMk id="10" creationId="{F1C0CBFE-2CD1-476C-D916-7CA6961ABF90}"/>
          </ac:graphicFrameMkLst>
        </pc:graphicFrameChg>
      </pc:sldChg>
      <pc:sldChg chg="addSp delSp modSp add del">
        <pc:chgData name="Benavides, Irene" userId="S::irbenavides@utsystem.edu::016e05e8-5bdd-4fce-81e9-094e58e463d7" providerId="AD" clId="Web-{A9BF95B2-FA23-269A-ECDB-70134CF7DA18}" dt="2022-12-09T17:17:49.499" v="2230"/>
        <pc:sldMkLst>
          <pc:docMk/>
          <pc:sldMk cId="3560780034" sldId="279"/>
        </pc:sldMkLst>
        <pc:graphicFrameChg chg="add mod modGraphic">
          <ac:chgData name="Benavides, Irene" userId="S::irbenavides@utsystem.edu::016e05e8-5bdd-4fce-81e9-094e58e463d7" providerId="AD" clId="Web-{A9BF95B2-FA23-269A-ECDB-70134CF7DA18}" dt="2022-12-09T17:17:49.499" v="2230"/>
          <ac:graphicFrameMkLst>
            <pc:docMk/>
            <pc:sldMk cId="3560780034" sldId="279"/>
            <ac:graphicFrameMk id="7" creationId="{B8AE75C0-29AA-BE40-C9E0-3F8744B221FB}"/>
          </ac:graphicFrameMkLst>
        </pc:graphicFrameChg>
        <pc:graphicFrameChg chg="del">
          <ac:chgData name="Benavides, Irene" userId="S::irbenavides@utsystem.edu::016e05e8-5bdd-4fce-81e9-094e58e463d7" providerId="AD" clId="Web-{A9BF95B2-FA23-269A-ECDB-70134CF7DA18}" dt="2022-12-09T17:14:41.304" v="1927"/>
          <ac:graphicFrameMkLst>
            <pc:docMk/>
            <pc:sldMk cId="3560780034" sldId="279"/>
            <ac:graphicFrameMk id="12" creationId="{A4941982-105E-F03B-E1C1-8B50FEF4441D}"/>
          </ac:graphicFrameMkLst>
        </pc:graphicFrameChg>
      </pc:sldChg>
      <pc:sldChg chg="modSp">
        <pc:chgData name="Benavides, Irene" userId="S::irbenavides@utsystem.edu::016e05e8-5bdd-4fce-81e9-094e58e463d7" providerId="AD" clId="Web-{A9BF95B2-FA23-269A-ECDB-70134CF7DA18}" dt="2022-12-09T16:36:40.089" v="3"/>
        <pc:sldMkLst>
          <pc:docMk/>
          <pc:sldMk cId="2990034888" sldId="280"/>
        </pc:sldMkLst>
        <pc:graphicFrameChg chg="mod modGraphic">
          <ac:chgData name="Benavides, Irene" userId="S::irbenavides@utsystem.edu::016e05e8-5bdd-4fce-81e9-094e58e463d7" providerId="AD" clId="Web-{A9BF95B2-FA23-269A-ECDB-70134CF7DA18}" dt="2022-12-09T16:36:40.089" v="3"/>
          <ac:graphicFrameMkLst>
            <pc:docMk/>
            <pc:sldMk cId="2990034888" sldId="280"/>
            <ac:graphicFrameMk id="10" creationId="{4F315915-E9FA-4057-A7FD-AC142B533D2B}"/>
          </ac:graphicFrameMkLst>
        </pc:graphicFrameChg>
      </pc:sldChg>
      <pc:sldChg chg="addSp delSp modSp add del">
        <pc:chgData name="Benavides, Irene" userId="S::irbenavides@utsystem.edu::016e05e8-5bdd-4fce-81e9-094e58e463d7" providerId="AD" clId="Web-{A9BF95B2-FA23-269A-ECDB-70134CF7DA18}" dt="2022-12-09T17:20:34.396" v="2327"/>
        <pc:sldMkLst>
          <pc:docMk/>
          <pc:sldMk cId="268182123" sldId="294"/>
        </pc:sldMkLst>
        <pc:graphicFrameChg chg="add del mod modGraphic">
          <ac:chgData name="Benavides, Irene" userId="S::irbenavides@utsystem.edu::016e05e8-5bdd-4fce-81e9-094e58e463d7" providerId="AD" clId="Web-{A9BF95B2-FA23-269A-ECDB-70134CF7DA18}" dt="2022-12-09T16:52:42.908" v="506"/>
          <ac:graphicFrameMkLst>
            <pc:docMk/>
            <pc:sldMk cId="268182123" sldId="294"/>
            <ac:graphicFrameMk id="3" creationId="{99523507-0419-4F4E-83C0-4831E244E855}"/>
          </ac:graphicFrameMkLst>
        </pc:graphicFrameChg>
        <pc:graphicFrameChg chg="add mod modGraphic">
          <ac:chgData name="Benavides, Irene" userId="S::irbenavides@utsystem.edu::016e05e8-5bdd-4fce-81e9-094e58e463d7" providerId="AD" clId="Web-{A9BF95B2-FA23-269A-ECDB-70134CF7DA18}" dt="2022-12-09T17:20:34.396" v="2327"/>
          <ac:graphicFrameMkLst>
            <pc:docMk/>
            <pc:sldMk cId="268182123" sldId="294"/>
            <ac:graphicFrameMk id="7" creationId="{CA157B3D-BB02-D261-0425-B3FC7F2988ED}"/>
          </ac:graphicFrameMkLst>
        </pc:graphicFrameChg>
        <pc:graphicFrameChg chg="add del mod modGraphic">
          <ac:chgData name="Benavides, Irene" userId="S::irbenavides@utsystem.edu::016e05e8-5bdd-4fce-81e9-094e58e463d7" providerId="AD" clId="Web-{A9BF95B2-FA23-269A-ECDB-70134CF7DA18}" dt="2022-12-09T16:50:16.074" v="313"/>
          <ac:graphicFrameMkLst>
            <pc:docMk/>
            <pc:sldMk cId="268182123" sldId="294"/>
            <ac:graphicFrameMk id="15" creationId="{3AC520FF-6F0B-967D-2192-F417C47E8948}"/>
          </ac:graphicFrameMkLst>
        </pc:graphicFrameChg>
      </pc:sldChg>
      <pc:sldChg chg="addSp delSp modSp add del">
        <pc:chgData name="Benavides, Irene" userId="S::irbenavides@utsystem.edu::016e05e8-5bdd-4fce-81e9-094e58e463d7" providerId="AD" clId="Web-{A9BF95B2-FA23-269A-ECDB-70134CF7DA18}" dt="2022-12-09T17:21:31.227" v="2368"/>
        <pc:sldMkLst>
          <pc:docMk/>
          <pc:sldMk cId="4001445641" sldId="295"/>
        </pc:sldMkLst>
        <pc:graphicFrameChg chg="add mod modGraphic">
          <ac:chgData name="Benavides, Irene" userId="S::irbenavides@utsystem.edu::016e05e8-5bdd-4fce-81e9-094e58e463d7" providerId="AD" clId="Web-{A9BF95B2-FA23-269A-ECDB-70134CF7DA18}" dt="2022-12-09T17:21:31.227" v="2368"/>
          <ac:graphicFrameMkLst>
            <pc:docMk/>
            <pc:sldMk cId="4001445641" sldId="295"/>
            <ac:graphicFrameMk id="3" creationId="{F4FA916E-7684-A18A-B7AD-5736BB4D2C09}"/>
          </ac:graphicFrameMkLst>
        </pc:graphicFrameChg>
        <pc:graphicFrameChg chg="del">
          <ac:chgData name="Benavides, Irene" userId="S::irbenavides@utsystem.edu::016e05e8-5bdd-4fce-81e9-094e58e463d7" providerId="AD" clId="Web-{A9BF95B2-FA23-269A-ECDB-70134CF7DA18}" dt="2022-12-09T16:57:41.014" v="1002"/>
          <ac:graphicFrameMkLst>
            <pc:docMk/>
            <pc:sldMk cId="4001445641" sldId="295"/>
            <ac:graphicFrameMk id="7" creationId="{D43DB9A2-19B8-B2DE-EC16-1EA66BB09B65}"/>
          </ac:graphicFrameMkLst>
        </pc:graphicFrameChg>
      </pc:sldChg>
      <pc:sldChg chg="addSp delSp modSp add del">
        <pc:chgData name="Benavides, Irene" userId="S::irbenavides@utsystem.edu::016e05e8-5bdd-4fce-81e9-094e58e463d7" providerId="AD" clId="Web-{A9BF95B2-FA23-269A-ECDB-70134CF7DA18}" dt="2022-12-09T17:22:55.214" v="2461"/>
        <pc:sldMkLst>
          <pc:docMk/>
          <pc:sldMk cId="3809545374" sldId="296"/>
        </pc:sldMkLst>
        <pc:graphicFrameChg chg="add mod modGraphic">
          <ac:chgData name="Benavides, Irene" userId="S::irbenavides@utsystem.edu::016e05e8-5bdd-4fce-81e9-094e58e463d7" providerId="AD" clId="Web-{A9BF95B2-FA23-269A-ECDB-70134CF7DA18}" dt="2022-12-09T17:22:55.214" v="2461"/>
          <ac:graphicFrameMkLst>
            <pc:docMk/>
            <pc:sldMk cId="3809545374" sldId="296"/>
            <ac:graphicFrameMk id="3" creationId="{5D34AAD9-CA85-0C60-75AF-676A94388049}"/>
          </ac:graphicFrameMkLst>
        </pc:graphicFrameChg>
        <pc:graphicFrameChg chg="add del mod modGraphic">
          <ac:chgData name="Benavides, Irene" userId="S::irbenavides@utsystem.edu::016e05e8-5bdd-4fce-81e9-094e58e463d7" providerId="AD" clId="Web-{A9BF95B2-FA23-269A-ECDB-70134CF7DA18}" dt="2022-12-09T17:00:45.365" v="1408"/>
          <ac:graphicFrameMkLst>
            <pc:docMk/>
            <pc:sldMk cId="3809545374" sldId="296"/>
            <ac:graphicFrameMk id="7" creationId="{5908DD03-5516-E52D-7FC8-8E572A16FE6C}"/>
          </ac:graphicFrameMkLst>
        </pc:graphicFrameChg>
      </pc:sldChg>
    </pc:docChg>
  </pc:docChgLst>
  <pc:docChgLst>
    <pc:chgData name="Benavides, Irene" userId="S::irbenavides@utsystem.edu::016e05e8-5bdd-4fce-81e9-094e58e463d7" providerId="AD" clId="Web-{DC283830-6646-5719-EACD-890030830B15}"/>
    <pc:docChg chg="modSld">
      <pc:chgData name="Benavides, Irene" userId="S::irbenavides@utsystem.edu::016e05e8-5bdd-4fce-81e9-094e58e463d7" providerId="AD" clId="Web-{DC283830-6646-5719-EACD-890030830B15}" dt="2022-11-17T22:50:48.088" v="642"/>
      <pc:docMkLst>
        <pc:docMk/>
      </pc:docMkLst>
      <pc:sldChg chg="modSp">
        <pc:chgData name="Benavides, Irene" userId="S::irbenavides@utsystem.edu::016e05e8-5bdd-4fce-81e9-094e58e463d7" providerId="AD" clId="Web-{DC283830-6646-5719-EACD-890030830B15}" dt="2022-11-17T22:50:48.088" v="642"/>
        <pc:sldMkLst>
          <pc:docMk/>
          <pc:sldMk cId="3389000501" sldId="270"/>
        </pc:sldMkLst>
        <pc:graphicFrameChg chg="mod modGraphic">
          <ac:chgData name="Benavides, Irene" userId="S::irbenavides@utsystem.edu::016e05e8-5bdd-4fce-81e9-094e58e463d7" providerId="AD" clId="Web-{DC283830-6646-5719-EACD-890030830B15}" dt="2022-11-17T22:50:48.088" v="642"/>
          <ac:graphicFrameMkLst>
            <pc:docMk/>
            <pc:sldMk cId="3389000501" sldId="270"/>
            <ac:graphicFrameMk id="6" creationId="{00000000-0000-0000-0000-000000000000}"/>
          </ac:graphicFrameMkLst>
        </pc:graphicFrameChg>
      </pc:sldChg>
      <pc:sldChg chg="modSp">
        <pc:chgData name="Benavides, Irene" userId="S::irbenavides@utsystem.edu::016e05e8-5bdd-4fce-81e9-094e58e463d7" providerId="AD" clId="Web-{DC283830-6646-5719-EACD-890030830B15}" dt="2022-11-17T22:45:37.233" v="638"/>
        <pc:sldMkLst>
          <pc:docMk/>
          <pc:sldMk cId="1421713402" sldId="273"/>
        </pc:sldMkLst>
        <pc:graphicFrameChg chg="mod modGraphic">
          <ac:chgData name="Benavides, Irene" userId="S::irbenavides@utsystem.edu::016e05e8-5bdd-4fce-81e9-094e58e463d7" providerId="AD" clId="Web-{DC283830-6646-5719-EACD-890030830B15}" dt="2022-11-17T22:45:37.233" v="638"/>
          <ac:graphicFrameMkLst>
            <pc:docMk/>
            <pc:sldMk cId="1421713402" sldId="273"/>
            <ac:graphicFrameMk id="7" creationId="{1FA5F880-84F3-7293-267E-FF60AB4F0379}"/>
          </ac:graphicFrameMkLst>
        </pc:graphicFrameChg>
      </pc:sldChg>
      <pc:sldChg chg="addSp delSp modSp">
        <pc:chgData name="Benavides, Irene" userId="S::irbenavides@utsystem.edu::016e05e8-5bdd-4fce-81e9-094e58e463d7" providerId="AD" clId="Web-{DC283830-6646-5719-EACD-890030830B15}" dt="2022-11-17T22:20:38.753" v="526" actId="20577"/>
        <pc:sldMkLst>
          <pc:docMk/>
          <pc:sldMk cId="1626055213" sldId="286"/>
        </pc:sldMkLst>
        <pc:spChg chg="add del mod">
          <ac:chgData name="Benavides, Irene" userId="S::irbenavides@utsystem.edu::016e05e8-5bdd-4fce-81e9-094e58e463d7" providerId="AD" clId="Web-{DC283830-6646-5719-EACD-890030830B15}" dt="2022-11-17T21:50:25.406" v="42"/>
          <ac:spMkLst>
            <pc:docMk/>
            <pc:sldMk cId="1626055213" sldId="286"/>
            <ac:spMk id="6" creationId="{45D135DD-ECD5-2646-75E0-8C2C64668E48}"/>
          </ac:spMkLst>
        </pc:spChg>
        <pc:spChg chg="add del mod">
          <ac:chgData name="Benavides, Irene" userId="S::irbenavides@utsystem.edu::016e05e8-5bdd-4fce-81e9-094e58e463d7" providerId="AD" clId="Web-{DC283830-6646-5719-EACD-890030830B15}" dt="2022-11-17T21:50:23.375" v="41"/>
          <ac:spMkLst>
            <pc:docMk/>
            <pc:sldMk cId="1626055213" sldId="286"/>
            <ac:spMk id="8" creationId="{91DAB18F-F164-03E8-2C7F-E89EC3010ADF}"/>
          </ac:spMkLst>
        </pc:spChg>
        <pc:spChg chg="mod">
          <ac:chgData name="Benavides, Irene" userId="S::irbenavides@utsystem.edu::016e05e8-5bdd-4fce-81e9-094e58e463d7" providerId="AD" clId="Web-{DC283830-6646-5719-EACD-890030830B15}" dt="2022-11-17T21:58:27.439" v="141" actId="1076"/>
          <ac:spMkLst>
            <pc:docMk/>
            <pc:sldMk cId="1626055213" sldId="286"/>
            <ac:spMk id="16" creationId="{00000000-0000-0000-0000-000000000000}"/>
          </ac:spMkLst>
        </pc:spChg>
        <pc:spChg chg="add mod">
          <ac:chgData name="Benavides, Irene" userId="S::irbenavides@utsystem.edu::016e05e8-5bdd-4fce-81e9-094e58e463d7" providerId="AD" clId="Web-{DC283830-6646-5719-EACD-890030830B15}" dt="2022-11-17T22:16:21.431" v="494" actId="20577"/>
          <ac:spMkLst>
            <pc:docMk/>
            <pc:sldMk cId="1626055213" sldId="286"/>
            <ac:spMk id="33" creationId="{CDE6E62F-427F-C564-310C-FFD30D00AFB4}"/>
          </ac:spMkLst>
        </pc:spChg>
        <pc:spChg chg="add mod">
          <ac:chgData name="Benavides, Irene" userId="S::irbenavides@utsystem.edu::016e05e8-5bdd-4fce-81e9-094e58e463d7" providerId="AD" clId="Web-{DC283830-6646-5719-EACD-890030830B15}" dt="2022-11-17T22:20:38.753" v="526" actId="20577"/>
          <ac:spMkLst>
            <pc:docMk/>
            <pc:sldMk cId="1626055213" sldId="286"/>
            <ac:spMk id="34" creationId="{AD2C1C1D-33F4-5279-85A5-81CC146B09C2}"/>
          </ac:spMkLst>
        </pc:spChg>
        <pc:spChg chg="add del mod">
          <ac:chgData name="Benavides, Irene" userId="S::irbenavides@utsystem.edu::016e05e8-5bdd-4fce-81e9-094e58e463d7" providerId="AD" clId="Web-{DC283830-6646-5719-EACD-890030830B15}" dt="2022-11-17T22:05:32.392" v="268"/>
          <ac:spMkLst>
            <pc:docMk/>
            <pc:sldMk cId="1626055213" sldId="286"/>
            <ac:spMk id="35" creationId="{B2F953E4-DCB9-606B-03EC-96E0A773849E}"/>
          </ac:spMkLst>
        </pc:spChg>
        <pc:spChg chg="add del mod">
          <ac:chgData name="Benavides, Irene" userId="S::irbenavides@utsystem.edu::016e05e8-5bdd-4fce-81e9-094e58e463d7" providerId="AD" clId="Web-{DC283830-6646-5719-EACD-890030830B15}" dt="2022-11-17T22:05:51.158" v="274"/>
          <ac:spMkLst>
            <pc:docMk/>
            <pc:sldMk cId="1626055213" sldId="286"/>
            <ac:spMk id="36" creationId="{D1DF0FB0-CA40-3440-2C83-A369FDBFC4A2}"/>
          </ac:spMkLst>
        </pc:spChg>
        <pc:spChg chg="add mod">
          <ac:chgData name="Benavides, Irene" userId="S::irbenavides@utsystem.edu::016e05e8-5bdd-4fce-81e9-094e58e463d7" providerId="AD" clId="Web-{DC283830-6646-5719-EACD-890030830B15}" dt="2022-11-17T22:16:26.540" v="497" actId="20577"/>
          <ac:spMkLst>
            <pc:docMk/>
            <pc:sldMk cId="1626055213" sldId="286"/>
            <ac:spMk id="37" creationId="{9FC2B8F6-9E60-6A44-C93C-2E8B402032EC}"/>
          </ac:spMkLst>
        </pc:spChg>
        <pc:graphicFrameChg chg="del">
          <ac:chgData name="Benavides, Irene" userId="S::irbenavides@utsystem.edu::016e05e8-5bdd-4fce-81e9-094e58e463d7" providerId="AD" clId="Web-{DC283830-6646-5719-EACD-890030830B15}" dt="2022-11-17T21:48:08.089" v="0"/>
          <ac:graphicFrameMkLst>
            <pc:docMk/>
            <pc:sldMk cId="1626055213" sldId="286"/>
            <ac:graphicFrameMk id="9" creationId="{00000000-0000-0000-0000-000000000000}"/>
          </ac:graphicFrameMkLst>
        </pc:graphicFrameChg>
        <pc:picChg chg="del">
          <ac:chgData name="Benavides, Irene" userId="S::irbenavides@utsystem.edu::016e05e8-5bdd-4fce-81e9-094e58e463d7" providerId="AD" clId="Web-{DC283830-6646-5719-EACD-890030830B15}" dt="2022-11-17T21:48:11.448" v="5"/>
          <ac:picMkLst>
            <pc:docMk/>
            <pc:sldMk cId="1626055213" sldId="286"/>
            <ac:picMk id="3" creationId="{6E08B132-F95C-4338-81BD-2F4DB70AE062}"/>
          </ac:picMkLst>
        </pc:picChg>
        <pc:picChg chg="add del mod">
          <ac:chgData name="Benavides, Irene" userId="S::irbenavides@utsystem.edu::016e05e8-5bdd-4fce-81e9-094e58e463d7" providerId="AD" clId="Web-{DC283830-6646-5719-EACD-890030830B15}" dt="2022-11-17T21:49:06.762" v="25"/>
          <ac:picMkLst>
            <pc:docMk/>
            <pc:sldMk cId="1626055213" sldId="286"/>
            <ac:picMk id="4" creationId="{28F69451-4DC5-8DC9-B7F7-0EFEBB28593F}"/>
          </ac:picMkLst>
        </pc:picChg>
        <pc:picChg chg="del">
          <ac:chgData name="Benavides, Irene" userId="S::irbenavides@utsystem.edu::016e05e8-5bdd-4fce-81e9-094e58e463d7" providerId="AD" clId="Web-{DC283830-6646-5719-EACD-890030830B15}" dt="2022-11-17T21:48:12.073" v="6"/>
          <ac:picMkLst>
            <pc:docMk/>
            <pc:sldMk cId="1626055213" sldId="286"/>
            <ac:picMk id="7" creationId="{B151BA33-C32E-4D4A-9471-739C405AE7DC}"/>
          </ac:picMkLst>
        </pc:picChg>
        <pc:picChg chg="del">
          <ac:chgData name="Benavides, Irene" userId="S::irbenavides@utsystem.edu::016e05e8-5bdd-4fce-81e9-094e58e463d7" providerId="AD" clId="Web-{DC283830-6646-5719-EACD-890030830B15}" dt="2022-11-17T21:48:12.932" v="7"/>
          <ac:picMkLst>
            <pc:docMk/>
            <pc:sldMk cId="1626055213" sldId="286"/>
            <ac:picMk id="10" creationId="{3BCB7E0E-5043-48E2-B939-E2FD67DBDA85}"/>
          </ac:picMkLst>
        </pc:picChg>
        <pc:picChg chg="add mod">
          <ac:chgData name="Benavides, Irene" userId="S::irbenavides@utsystem.edu::016e05e8-5bdd-4fce-81e9-094e58e463d7" providerId="AD" clId="Web-{DC283830-6646-5719-EACD-890030830B15}" dt="2022-11-17T22:19:59.157" v="521" actId="14100"/>
          <ac:picMkLst>
            <pc:docMk/>
            <pc:sldMk cId="1626055213" sldId="286"/>
            <ac:picMk id="11" creationId="{3A0B52A0-A0A3-D7B9-416D-D817EBA9D959}"/>
          </ac:picMkLst>
        </pc:picChg>
        <pc:picChg chg="del">
          <ac:chgData name="Benavides, Irene" userId="S::irbenavides@utsystem.edu::016e05e8-5bdd-4fce-81e9-094e58e463d7" providerId="AD" clId="Web-{DC283830-6646-5719-EACD-890030830B15}" dt="2022-11-17T21:48:13.511" v="8"/>
          <ac:picMkLst>
            <pc:docMk/>
            <pc:sldMk cId="1626055213" sldId="286"/>
            <ac:picMk id="12" creationId="{3BD91FDC-F121-4446-8006-37C91FD5A01E}"/>
          </ac:picMkLst>
        </pc:picChg>
        <pc:picChg chg="add mod">
          <ac:chgData name="Benavides, Irene" userId="S::irbenavides@utsystem.edu::016e05e8-5bdd-4fce-81e9-094e58e463d7" providerId="AD" clId="Web-{DC283830-6646-5719-EACD-890030830B15}" dt="2022-11-17T22:19:13.859" v="513" actId="14100"/>
          <ac:picMkLst>
            <pc:docMk/>
            <pc:sldMk cId="1626055213" sldId="286"/>
            <ac:picMk id="13" creationId="{6BDDD987-2F9E-143A-E3AD-B379E5E8FAE3}"/>
          </ac:picMkLst>
        </pc:picChg>
        <pc:picChg chg="del">
          <ac:chgData name="Benavides, Irene" userId="S::irbenavides@utsystem.edu::016e05e8-5bdd-4fce-81e9-094e58e463d7" providerId="AD" clId="Web-{DC283830-6646-5719-EACD-890030830B15}" dt="2022-11-17T21:48:10.854" v="4"/>
          <ac:picMkLst>
            <pc:docMk/>
            <pc:sldMk cId="1626055213" sldId="286"/>
            <ac:picMk id="14" creationId="{E2727276-B506-49BF-A739-38C77AA71BEE}"/>
          </ac:picMkLst>
        </pc:picChg>
        <pc:picChg chg="add mod">
          <ac:chgData name="Benavides, Irene" userId="S::irbenavides@utsystem.edu::016e05e8-5bdd-4fce-81e9-094e58e463d7" providerId="AD" clId="Web-{DC283830-6646-5719-EACD-890030830B15}" dt="2022-11-17T22:19:16.640" v="514" actId="14100"/>
          <ac:picMkLst>
            <pc:docMk/>
            <pc:sldMk cId="1626055213" sldId="286"/>
            <ac:picMk id="15" creationId="{4073B147-A873-2832-05E0-75BADF34028E}"/>
          </ac:picMkLst>
        </pc:picChg>
        <pc:picChg chg="del">
          <ac:chgData name="Benavides, Irene" userId="S::irbenavides@utsystem.edu::016e05e8-5bdd-4fce-81e9-094e58e463d7" providerId="AD" clId="Web-{DC283830-6646-5719-EACD-890030830B15}" dt="2022-11-17T21:48:10.385" v="3"/>
          <ac:picMkLst>
            <pc:docMk/>
            <pc:sldMk cId="1626055213" sldId="286"/>
            <ac:picMk id="17" creationId="{F370654B-CC73-445C-8F07-C2D28D2B15E2}"/>
          </ac:picMkLst>
        </pc:picChg>
        <pc:picChg chg="add mod">
          <ac:chgData name="Benavides, Irene" userId="S::irbenavides@utsystem.edu::016e05e8-5bdd-4fce-81e9-094e58e463d7" providerId="AD" clId="Web-{DC283830-6646-5719-EACD-890030830B15}" dt="2022-11-17T22:19:20.328" v="515" actId="14100"/>
          <ac:picMkLst>
            <pc:docMk/>
            <pc:sldMk cId="1626055213" sldId="286"/>
            <ac:picMk id="18" creationId="{EB9CEC8C-F8C8-E63F-5DF1-585D8C13CE91}"/>
          </ac:picMkLst>
        </pc:picChg>
        <pc:picChg chg="del">
          <ac:chgData name="Benavides, Irene" userId="S::irbenavides@utsystem.edu::016e05e8-5bdd-4fce-81e9-094e58e463d7" providerId="AD" clId="Web-{DC283830-6646-5719-EACD-890030830B15}" dt="2022-11-17T21:48:15.808" v="12"/>
          <ac:picMkLst>
            <pc:docMk/>
            <pc:sldMk cId="1626055213" sldId="286"/>
            <ac:picMk id="19" creationId="{5135D463-DAD6-4032-90CE-29990A0E13F7}"/>
          </ac:picMkLst>
        </pc:picChg>
        <pc:picChg chg="del">
          <ac:chgData name="Benavides, Irene" userId="S::irbenavides@utsystem.edu::016e05e8-5bdd-4fce-81e9-094e58e463d7" providerId="AD" clId="Web-{DC283830-6646-5719-EACD-890030830B15}" dt="2022-11-17T21:48:09.932" v="2"/>
          <ac:picMkLst>
            <pc:docMk/>
            <pc:sldMk cId="1626055213" sldId="286"/>
            <ac:picMk id="20" creationId="{E4D031BF-F1B0-4E12-AF3B-CEE5346512FC}"/>
          </ac:picMkLst>
        </pc:picChg>
        <pc:picChg chg="del">
          <ac:chgData name="Benavides, Irene" userId="S::irbenavides@utsystem.edu::016e05e8-5bdd-4fce-81e9-094e58e463d7" providerId="AD" clId="Web-{DC283830-6646-5719-EACD-890030830B15}" dt="2022-11-17T21:48:15.183" v="11"/>
          <ac:picMkLst>
            <pc:docMk/>
            <pc:sldMk cId="1626055213" sldId="286"/>
            <ac:picMk id="21" creationId="{7D0497C0-CA6C-4D63-8096-8F1360429A7B}"/>
          </ac:picMkLst>
        </pc:picChg>
        <pc:picChg chg="add mod">
          <ac:chgData name="Benavides, Irene" userId="S::irbenavides@utsystem.edu::016e05e8-5bdd-4fce-81e9-094e58e463d7" providerId="AD" clId="Web-{DC283830-6646-5719-EACD-890030830B15}" dt="2022-11-17T22:16:59.198" v="498" actId="14100"/>
          <ac:picMkLst>
            <pc:docMk/>
            <pc:sldMk cId="1626055213" sldId="286"/>
            <ac:picMk id="22" creationId="{7B8176D6-B64B-D993-7678-8B9A8E3E6A2E}"/>
          </ac:picMkLst>
        </pc:picChg>
        <pc:picChg chg="del">
          <ac:chgData name="Benavides, Irene" userId="S::irbenavides@utsystem.edu::016e05e8-5bdd-4fce-81e9-094e58e463d7" providerId="AD" clId="Web-{DC283830-6646-5719-EACD-890030830B15}" dt="2022-11-17T21:48:14.698" v="10"/>
          <ac:picMkLst>
            <pc:docMk/>
            <pc:sldMk cId="1626055213" sldId="286"/>
            <ac:picMk id="23" creationId="{E2D10A8A-5092-434E-83B0-ABF85D4A86F6}"/>
          </ac:picMkLst>
        </pc:picChg>
        <pc:picChg chg="del">
          <ac:chgData name="Benavides, Irene" userId="S::irbenavides@utsystem.edu::016e05e8-5bdd-4fce-81e9-094e58e463d7" providerId="AD" clId="Web-{DC283830-6646-5719-EACD-890030830B15}" dt="2022-11-17T21:48:09.432" v="1"/>
          <ac:picMkLst>
            <pc:docMk/>
            <pc:sldMk cId="1626055213" sldId="286"/>
            <ac:picMk id="24" creationId="{EC349003-6BB1-4004-B35A-C931366A3E07}"/>
          </ac:picMkLst>
        </pc:picChg>
        <pc:picChg chg="del">
          <ac:chgData name="Benavides, Irene" userId="S::irbenavides@utsystem.edu::016e05e8-5bdd-4fce-81e9-094e58e463d7" providerId="AD" clId="Web-{DC283830-6646-5719-EACD-890030830B15}" dt="2022-11-17T21:48:14.182" v="9"/>
          <ac:picMkLst>
            <pc:docMk/>
            <pc:sldMk cId="1626055213" sldId="286"/>
            <ac:picMk id="25" creationId="{67DA87B5-56DC-43AB-AD79-A09CEAE560C9}"/>
          </ac:picMkLst>
        </pc:picChg>
        <pc:picChg chg="add mod">
          <ac:chgData name="Benavides, Irene" userId="S::irbenavides@utsystem.edu::016e05e8-5bdd-4fce-81e9-094e58e463d7" providerId="AD" clId="Web-{DC283830-6646-5719-EACD-890030830B15}" dt="2022-11-17T22:19:31.500" v="516" actId="14100"/>
          <ac:picMkLst>
            <pc:docMk/>
            <pc:sldMk cId="1626055213" sldId="286"/>
            <ac:picMk id="26" creationId="{2A44A04E-AB91-9B0B-F41A-BF7363846654}"/>
          </ac:picMkLst>
        </pc:picChg>
        <pc:picChg chg="add mod">
          <ac:chgData name="Benavides, Irene" userId="S::irbenavides@utsystem.edu::016e05e8-5bdd-4fce-81e9-094e58e463d7" providerId="AD" clId="Web-{DC283830-6646-5719-EACD-890030830B15}" dt="2022-11-17T22:18:18.529" v="508" actId="14100"/>
          <ac:picMkLst>
            <pc:docMk/>
            <pc:sldMk cId="1626055213" sldId="286"/>
            <ac:picMk id="27" creationId="{4ABA7772-CAAF-7ACD-FEE4-BA8CFFB7D001}"/>
          </ac:picMkLst>
        </pc:picChg>
        <pc:picChg chg="add mod">
          <ac:chgData name="Benavides, Irene" userId="S::irbenavides@utsystem.edu::016e05e8-5bdd-4fce-81e9-094e58e463d7" providerId="AD" clId="Web-{DC283830-6646-5719-EACD-890030830B15}" dt="2022-11-17T22:19:36.172" v="517" actId="14100"/>
          <ac:picMkLst>
            <pc:docMk/>
            <pc:sldMk cId="1626055213" sldId="286"/>
            <ac:picMk id="28" creationId="{A4A6FD44-7F2F-BF47-6F54-CC9426F266DF}"/>
          </ac:picMkLst>
        </pc:picChg>
        <pc:picChg chg="add mod">
          <ac:chgData name="Benavides, Irene" userId="S::irbenavides@utsystem.edu::016e05e8-5bdd-4fce-81e9-094e58e463d7" providerId="AD" clId="Web-{DC283830-6646-5719-EACD-890030830B15}" dt="2022-11-17T22:20:08.611" v="523" actId="14100"/>
          <ac:picMkLst>
            <pc:docMk/>
            <pc:sldMk cId="1626055213" sldId="286"/>
            <ac:picMk id="29" creationId="{5B92019D-81D3-2CC1-5233-E9C58857F604}"/>
          </ac:picMkLst>
        </pc:picChg>
        <pc:picChg chg="add mod">
          <ac:chgData name="Benavides, Irene" userId="S::irbenavides@utsystem.edu::016e05e8-5bdd-4fce-81e9-094e58e463d7" providerId="AD" clId="Web-{DC283830-6646-5719-EACD-890030830B15}" dt="2022-11-17T22:17:13.104" v="500" actId="14100"/>
          <ac:picMkLst>
            <pc:docMk/>
            <pc:sldMk cId="1626055213" sldId="286"/>
            <ac:picMk id="30" creationId="{14D503D9-B425-B3B7-DA2F-5D2209022731}"/>
          </ac:picMkLst>
        </pc:picChg>
        <pc:picChg chg="add mod">
          <ac:chgData name="Benavides, Irene" userId="S::irbenavides@utsystem.edu::016e05e8-5bdd-4fce-81e9-094e58e463d7" providerId="AD" clId="Web-{DC283830-6646-5719-EACD-890030830B15}" dt="2022-11-17T22:17:43.887" v="504" actId="14100"/>
          <ac:picMkLst>
            <pc:docMk/>
            <pc:sldMk cId="1626055213" sldId="286"/>
            <ac:picMk id="31" creationId="{915F1C31-2F57-682D-BBC0-2F8EB288C529}"/>
          </ac:picMkLst>
        </pc:picChg>
        <pc:picChg chg="add mod">
          <ac:chgData name="Benavides, Irene" userId="S::irbenavides@utsystem.edu::016e05e8-5bdd-4fce-81e9-094e58e463d7" providerId="AD" clId="Web-{DC283830-6646-5719-EACD-890030830B15}" dt="2022-11-17T22:18:49.483" v="511" actId="14100"/>
          <ac:picMkLst>
            <pc:docMk/>
            <pc:sldMk cId="1626055213" sldId="286"/>
            <ac:picMk id="32" creationId="{367D1C35-0B5F-CE2A-5977-BCC35A8A9A76}"/>
          </ac:picMkLst>
        </pc:picChg>
      </pc:sldChg>
    </pc:docChg>
  </pc:docChgLst>
  <pc:docChgLst>
    <pc:chgData name="Benavides, Irene" userId="S::irbenavides@utsystem.edu::016e05e8-5bdd-4fce-81e9-094e58e463d7" providerId="AD" clId="Web-{F2405E6C-52E5-46BA-3713-678470907934}"/>
    <pc:docChg chg="modSld">
      <pc:chgData name="Benavides, Irene" userId="S::irbenavides@utsystem.edu::016e05e8-5bdd-4fce-81e9-094e58e463d7" providerId="AD" clId="Web-{F2405E6C-52E5-46BA-3713-678470907934}" dt="2022-12-07T19:30:24.291" v="1"/>
      <pc:docMkLst>
        <pc:docMk/>
      </pc:docMkLst>
      <pc:sldChg chg="modSp">
        <pc:chgData name="Benavides, Irene" userId="S::irbenavides@utsystem.edu::016e05e8-5bdd-4fce-81e9-094e58e463d7" providerId="AD" clId="Web-{F2405E6C-52E5-46BA-3713-678470907934}" dt="2022-12-07T19:30:24.291" v="1"/>
        <pc:sldMkLst>
          <pc:docMk/>
          <pc:sldMk cId="2990034888" sldId="280"/>
        </pc:sldMkLst>
        <pc:graphicFrameChg chg="mod modGraphic">
          <ac:chgData name="Benavides, Irene" userId="S::irbenavides@utsystem.edu::016e05e8-5bdd-4fce-81e9-094e58e463d7" providerId="AD" clId="Web-{F2405E6C-52E5-46BA-3713-678470907934}" dt="2022-12-07T19:30:24.291" v="1"/>
          <ac:graphicFrameMkLst>
            <pc:docMk/>
            <pc:sldMk cId="2990034888" sldId="280"/>
            <ac:graphicFrameMk id="10" creationId="{4F315915-E9FA-4057-A7FD-AC142B533D2B}"/>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2" y="6658555"/>
            <a:ext cx="4028158" cy="350641"/>
          </a:xfrm>
          <a:prstGeom prst="rect">
            <a:avLst/>
          </a:prstGeom>
        </p:spPr>
        <p:txBody>
          <a:bodyPr vert="horz" lIns="92104" tIns="46051" rIns="92104" bIns="46051" rtlCol="0" anchor="b"/>
          <a:lstStyle>
            <a:lvl1pPr algn="l">
              <a:defRPr sz="1200"/>
            </a:lvl1pPr>
          </a:lstStyle>
          <a:p>
            <a:r>
              <a:rPr lang="en-US"/>
              <a:t>The University of Texas System Office of the Director of Police</a:t>
            </a:r>
          </a:p>
        </p:txBody>
      </p:sp>
      <p:sp>
        <p:nvSpPr>
          <p:cNvPr id="5" name="Slide Number Placeholder 4"/>
          <p:cNvSpPr>
            <a:spLocks noGrp="1"/>
          </p:cNvSpPr>
          <p:nvPr>
            <p:ph type="sldNum" sz="quarter" idx="3"/>
          </p:nvPr>
        </p:nvSpPr>
        <p:spPr>
          <a:xfrm>
            <a:off x="5266121" y="6658555"/>
            <a:ext cx="4028158" cy="350641"/>
          </a:xfrm>
          <a:prstGeom prst="rect">
            <a:avLst/>
          </a:prstGeom>
        </p:spPr>
        <p:txBody>
          <a:bodyPr vert="horz" lIns="92104" tIns="46051" rIns="92104" bIns="46051" rtlCol="0" anchor="b"/>
          <a:lstStyle>
            <a:lvl1pPr algn="r">
              <a:defRPr sz="1200"/>
            </a:lvl1pPr>
          </a:lstStyle>
          <a:p>
            <a:r>
              <a:rPr lang="en-US"/>
              <a:t>September 2013 </a:t>
            </a:r>
          </a:p>
        </p:txBody>
      </p:sp>
      <p:sp>
        <p:nvSpPr>
          <p:cNvPr id="6" name="TextBox 5"/>
          <p:cNvSpPr txBox="1"/>
          <p:nvPr/>
        </p:nvSpPr>
        <p:spPr>
          <a:xfrm>
            <a:off x="1810385" y="507605"/>
            <a:ext cx="5752327" cy="370000"/>
          </a:xfrm>
          <a:prstGeom prst="rect">
            <a:avLst/>
          </a:prstGeom>
          <a:noFill/>
        </p:spPr>
        <p:txBody>
          <a:bodyPr wrap="square" lIns="92104" tIns="46051" rIns="92104" bIns="46051" rtlCol="0">
            <a:spAutoFit/>
          </a:bodyPr>
          <a:lstStyle/>
          <a:p>
            <a:r>
              <a:rPr lang="en-US"/>
              <a:t>Report for the Chancellor’s Council Executive Committee</a:t>
            </a:r>
          </a:p>
        </p:txBody>
      </p:sp>
    </p:spTree>
    <p:extLst>
      <p:ext uri="{BB962C8B-B14F-4D97-AF65-F5344CB8AC3E}">
        <p14:creationId xmlns:p14="http://schemas.microsoft.com/office/powerpoint/2010/main" val="3705188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50520"/>
          </a:xfrm>
          <a:prstGeom prst="rect">
            <a:avLst/>
          </a:prstGeom>
        </p:spPr>
        <p:txBody>
          <a:bodyPr vert="horz" lIns="93162" tIns="46581" rIns="93162" bIns="46581" rtlCol="0"/>
          <a:lstStyle>
            <a:lvl1pPr algn="l">
              <a:defRPr sz="1200"/>
            </a:lvl1pPr>
          </a:lstStyle>
          <a:p>
            <a:endParaRPr lang="en-US"/>
          </a:p>
        </p:txBody>
      </p:sp>
      <p:sp>
        <p:nvSpPr>
          <p:cNvPr id="3" name="Date Placeholder 2"/>
          <p:cNvSpPr>
            <a:spLocks noGrp="1"/>
          </p:cNvSpPr>
          <p:nvPr>
            <p:ph type="dt" idx="1"/>
          </p:nvPr>
        </p:nvSpPr>
        <p:spPr>
          <a:xfrm>
            <a:off x="5265811" y="0"/>
            <a:ext cx="4028440" cy="350520"/>
          </a:xfrm>
          <a:prstGeom prst="rect">
            <a:avLst/>
          </a:prstGeom>
        </p:spPr>
        <p:txBody>
          <a:bodyPr vert="horz" lIns="93162" tIns="46581" rIns="93162" bIns="46581" rtlCol="0"/>
          <a:lstStyle>
            <a:lvl1pPr algn="r">
              <a:defRPr sz="1200"/>
            </a:lvl1pPr>
          </a:lstStyle>
          <a:p>
            <a:fld id="{EB51454A-49F0-4148-8901-7ECBBD287142}" type="datetimeFigureOut">
              <a:rPr lang="en-US" smtClean="0"/>
              <a:t>12/20/2022</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62" tIns="46581" rIns="93162" bIns="46581" rtlCol="0" anchor="ctr"/>
          <a:lstStyle/>
          <a:p>
            <a:endParaRPr lang="en-US"/>
          </a:p>
        </p:txBody>
      </p:sp>
      <p:sp>
        <p:nvSpPr>
          <p:cNvPr id="5" name="Notes Placeholder 4"/>
          <p:cNvSpPr>
            <a:spLocks noGrp="1"/>
          </p:cNvSpPr>
          <p:nvPr>
            <p:ph type="body" sz="quarter" idx="3"/>
          </p:nvPr>
        </p:nvSpPr>
        <p:spPr>
          <a:xfrm>
            <a:off x="929641" y="3329941"/>
            <a:ext cx="7437120" cy="3154680"/>
          </a:xfrm>
          <a:prstGeom prst="rect">
            <a:avLst/>
          </a:prstGeom>
        </p:spPr>
        <p:txBody>
          <a:bodyPr vert="horz" lIns="93162" tIns="46581" rIns="93162"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58663"/>
            <a:ext cx="4028440" cy="350520"/>
          </a:xfrm>
          <a:prstGeom prst="rect">
            <a:avLst/>
          </a:prstGeom>
        </p:spPr>
        <p:txBody>
          <a:bodyPr vert="horz" lIns="93162" tIns="46581" rIns="93162" bIns="46581" rtlCol="0" anchor="b"/>
          <a:lstStyle>
            <a:lvl1pPr algn="l">
              <a:defRPr sz="1200"/>
            </a:lvl1pPr>
          </a:lstStyle>
          <a:p>
            <a:endParaRPr lang="en-US"/>
          </a:p>
        </p:txBody>
      </p:sp>
      <p:sp>
        <p:nvSpPr>
          <p:cNvPr id="7" name="Slide Number Placeholder 6"/>
          <p:cNvSpPr>
            <a:spLocks noGrp="1"/>
          </p:cNvSpPr>
          <p:nvPr>
            <p:ph type="sldNum" sz="quarter" idx="5"/>
          </p:nvPr>
        </p:nvSpPr>
        <p:spPr>
          <a:xfrm>
            <a:off x="5265811" y="6658663"/>
            <a:ext cx="4028440" cy="350520"/>
          </a:xfrm>
          <a:prstGeom prst="rect">
            <a:avLst/>
          </a:prstGeom>
        </p:spPr>
        <p:txBody>
          <a:bodyPr vert="horz" lIns="93162" tIns="46581" rIns="93162" bIns="46581" rtlCol="0" anchor="b"/>
          <a:lstStyle>
            <a:lvl1pPr algn="r">
              <a:defRPr sz="1200"/>
            </a:lvl1pPr>
          </a:lstStyle>
          <a:p>
            <a:fld id="{712BAAE2-10B6-4F8C-9F7D-6BAE7B94599A}" type="slidenum">
              <a:rPr lang="en-US" smtClean="0"/>
              <a:t>‹#›</a:t>
            </a:fld>
            <a:endParaRPr lang="en-US"/>
          </a:p>
        </p:txBody>
      </p:sp>
    </p:spTree>
    <p:extLst>
      <p:ext uri="{BB962C8B-B14F-4D97-AF65-F5344CB8AC3E}">
        <p14:creationId xmlns:p14="http://schemas.microsoft.com/office/powerpoint/2010/main" val="3270500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2BAAE2-10B6-4F8C-9F7D-6BAE7B94599A}" type="slidenum">
              <a:rPr lang="en-US" smtClean="0"/>
              <a:t>9</a:t>
            </a:fld>
            <a:endParaRPr lang="en-US"/>
          </a:p>
        </p:txBody>
      </p:sp>
    </p:spTree>
    <p:extLst>
      <p:ext uri="{BB962C8B-B14F-4D97-AF65-F5344CB8AC3E}">
        <p14:creationId xmlns:p14="http://schemas.microsoft.com/office/powerpoint/2010/main" val="351172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6858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6894815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2019</a:t>
            </a:r>
          </a:p>
        </p:txBody>
      </p:sp>
      <p:sp>
        <p:nvSpPr>
          <p:cNvPr id="5" name="Footer Placeholder 4"/>
          <p:cNvSpPr>
            <a:spLocks noGrp="1"/>
          </p:cNvSpPr>
          <p:nvPr>
            <p:ph type="ftr" sz="quarter" idx="11"/>
          </p:nvPr>
        </p:nvSpPr>
        <p:spPr/>
        <p:txBody>
          <a:bodyPr/>
          <a:lstStyle/>
          <a:p>
            <a:r>
              <a:rPr lang="en-US"/>
              <a:t> The University of Texas System Office of the Director of Police</a:t>
            </a:r>
          </a:p>
        </p:txBody>
      </p:sp>
      <p:sp>
        <p:nvSpPr>
          <p:cNvPr id="6" name="Slide Number Placeholder 5"/>
          <p:cNvSpPr>
            <a:spLocks noGrp="1"/>
          </p:cNvSpPr>
          <p:nvPr>
            <p:ph type="sldNum" sz="quarter" idx="12"/>
          </p:nvPr>
        </p:nvSpPr>
        <p:spPr/>
        <p:txBody>
          <a:bodyPr/>
          <a:lstStyle/>
          <a:p>
            <a:fld id="{8E28673C-7439-4936-91D9-8BF73B1400EB}" type="slidenum">
              <a:rPr lang="en-US" smtClean="0"/>
              <a:t>‹#›</a:t>
            </a:fld>
            <a:endParaRPr lang="en-US"/>
          </a:p>
        </p:txBody>
      </p:sp>
    </p:spTree>
    <p:extLst>
      <p:ext uri="{BB962C8B-B14F-4D97-AF65-F5344CB8AC3E}">
        <p14:creationId xmlns:p14="http://schemas.microsoft.com/office/powerpoint/2010/main" val="3736044845"/>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2019</a:t>
            </a:r>
          </a:p>
        </p:txBody>
      </p:sp>
      <p:sp>
        <p:nvSpPr>
          <p:cNvPr id="5" name="Footer Placeholder 4"/>
          <p:cNvSpPr>
            <a:spLocks noGrp="1"/>
          </p:cNvSpPr>
          <p:nvPr>
            <p:ph type="ftr" sz="quarter" idx="11"/>
          </p:nvPr>
        </p:nvSpPr>
        <p:spPr/>
        <p:txBody>
          <a:bodyPr/>
          <a:lstStyle/>
          <a:p>
            <a:r>
              <a:rPr lang="en-US"/>
              <a:t> The University of Texas System Office of the Director of Police</a:t>
            </a:r>
          </a:p>
        </p:txBody>
      </p:sp>
      <p:sp>
        <p:nvSpPr>
          <p:cNvPr id="6" name="Slide Number Placeholder 5"/>
          <p:cNvSpPr>
            <a:spLocks noGrp="1"/>
          </p:cNvSpPr>
          <p:nvPr>
            <p:ph type="sldNum" sz="quarter" idx="12"/>
          </p:nvPr>
        </p:nvSpPr>
        <p:spPr/>
        <p:txBody>
          <a:bodyPr/>
          <a:lstStyle/>
          <a:p>
            <a:fld id="{8E28673C-7439-4936-91D9-8BF73B1400EB}" type="slidenum">
              <a:rPr lang="en-US" smtClean="0"/>
              <a:t>‹#›</a:t>
            </a:fld>
            <a:endParaRPr lang="en-US"/>
          </a:p>
        </p:txBody>
      </p:sp>
    </p:spTree>
    <p:extLst>
      <p:ext uri="{BB962C8B-B14F-4D97-AF65-F5344CB8AC3E}">
        <p14:creationId xmlns:p14="http://schemas.microsoft.com/office/powerpoint/2010/main" val="958702180"/>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6858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68948153"/>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371725" y="6246903"/>
            <a:ext cx="4114800" cy="459581"/>
          </a:xfrm>
        </p:spPr>
        <p:txBody>
          <a:bodyPr/>
          <a:lstStyle>
            <a:lvl1pPr>
              <a:defRPr>
                <a:solidFill>
                  <a:schemeClr val="tx1"/>
                </a:solidFill>
              </a:defRPr>
            </a:lvl1pPr>
          </a:lstStyle>
          <a:p>
            <a:pPr algn="l"/>
            <a:r>
              <a:rPr lang="en-US"/>
              <a:t>The University of Texas System Office of the Director of Police</a:t>
            </a:r>
          </a:p>
        </p:txBody>
      </p:sp>
      <p:sp>
        <p:nvSpPr>
          <p:cNvPr id="6" name="Slide Number Placeholder 5"/>
          <p:cNvSpPr>
            <a:spLocks noGrp="1"/>
          </p:cNvSpPr>
          <p:nvPr>
            <p:ph type="sldNum" sz="quarter" idx="12"/>
          </p:nvPr>
        </p:nvSpPr>
        <p:spPr>
          <a:xfrm>
            <a:off x="6781802" y="6294131"/>
            <a:ext cx="1914524" cy="365125"/>
          </a:xfrm>
        </p:spPr>
        <p:txBody>
          <a:bodyPr/>
          <a:lstStyle>
            <a:lvl1pPr algn="r">
              <a:defRPr>
                <a:solidFill>
                  <a:schemeClr val="tx1"/>
                </a:solidFill>
              </a:defRPr>
            </a:lvl1pPr>
          </a:lstStyle>
          <a:p>
            <a:r>
              <a:rPr lang="en-US"/>
              <a:t>June 2020 Page </a:t>
            </a:r>
            <a:fld id="{8E28673C-7439-4936-91D9-8BF73B1400EB}"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2925" y="6246903"/>
            <a:ext cx="322659" cy="459581"/>
          </a:xfrm>
          <a:prstGeom prst="rect">
            <a:avLst/>
          </a:prstGeom>
        </p:spPr>
      </p:pic>
    </p:spTree>
    <p:extLst>
      <p:ext uri="{BB962C8B-B14F-4D97-AF65-F5344CB8AC3E}">
        <p14:creationId xmlns:p14="http://schemas.microsoft.com/office/powerpoint/2010/main" val="3041350758"/>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June 2020</a:t>
            </a:r>
          </a:p>
        </p:txBody>
      </p:sp>
      <p:sp>
        <p:nvSpPr>
          <p:cNvPr id="5" name="Footer Placeholder 4"/>
          <p:cNvSpPr>
            <a:spLocks noGrp="1"/>
          </p:cNvSpPr>
          <p:nvPr>
            <p:ph type="ftr" sz="quarter" idx="11"/>
          </p:nvPr>
        </p:nvSpPr>
        <p:spPr/>
        <p:txBody>
          <a:bodyPr/>
          <a:lstStyle/>
          <a:p>
            <a:r>
              <a:rPr lang="en-US"/>
              <a:t>The University of Texas System Office of the Director of Police</a:t>
            </a:r>
          </a:p>
        </p:txBody>
      </p:sp>
      <p:sp>
        <p:nvSpPr>
          <p:cNvPr id="6" name="Slide Number Placeholder 5"/>
          <p:cNvSpPr>
            <a:spLocks noGrp="1"/>
          </p:cNvSpPr>
          <p:nvPr>
            <p:ph type="sldNum" sz="quarter" idx="12"/>
          </p:nvPr>
        </p:nvSpPr>
        <p:spPr/>
        <p:txBody>
          <a:bodyPr/>
          <a:lstStyle/>
          <a:p>
            <a:fld id="{8E28673C-7439-4936-91D9-8BF73B1400EB}" type="slidenum">
              <a:rPr lang="en-US" smtClean="0"/>
              <a:t>‹#›</a:t>
            </a:fld>
            <a:endParaRPr lang="en-US"/>
          </a:p>
        </p:txBody>
      </p:sp>
    </p:spTree>
    <p:extLst>
      <p:ext uri="{BB962C8B-B14F-4D97-AF65-F5344CB8AC3E}">
        <p14:creationId xmlns:p14="http://schemas.microsoft.com/office/powerpoint/2010/main" val="1791813695"/>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2447925" y="6302376"/>
            <a:ext cx="4114800" cy="365125"/>
          </a:xfrm>
        </p:spPr>
        <p:txBody>
          <a:bodyPr/>
          <a:lstStyle>
            <a:lvl1pPr algn="l">
              <a:defRPr/>
            </a:lvl1pPr>
          </a:lstStyle>
          <a:p>
            <a:r>
              <a:rPr lang="en-US"/>
              <a:t>The University of Texas System Office of the Director of Police</a:t>
            </a:r>
          </a:p>
        </p:txBody>
      </p:sp>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6253162"/>
            <a:ext cx="323851"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5"/>
          <p:cNvSpPr txBox="1">
            <a:spLocks/>
          </p:cNvSpPr>
          <p:nvPr userDrawn="1"/>
        </p:nvSpPr>
        <p:spPr>
          <a:xfrm>
            <a:off x="6553200" y="630237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May 2021 Page </a:t>
            </a:r>
            <a:fld id="{8E28673C-7439-4936-91D9-8BF73B1400EB}" type="slidenum">
              <a:rPr lang="en-US" smtClean="0"/>
              <a:pPr/>
              <a:t>‹#›</a:t>
            </a:fld>
            <a:endParaRPr lang="en-US"/>
          </a:p>
        </p:txBody>
      </p:sp>
    </p:spTree>
    <p:extLst>
      <p:ext uri="{BB962C8B-B14F-4D97-AF65-F5344CB8AC3E}">
        <p14:creationId xmlns:p14="http://schemas.microsoft.com/office/powerpoint/2010/main" val="181281101"/>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2925" y="6246903"/>
            <a:ext cx="322659" cy="459581"/>
          </a:xfrm>
          <a:prstGeom prst="rect">
            <a:avLst/>
          </a:prstGeom>
        </p:spPr>
      </p:pic>
      <p:sp>
        <p:nvSpPr>
          <p:cNvPr id="12" name="Footer Placeholder 4"/>
          <p:cNvSpPr txBox="1">
            <a:spLocks/>
          </p:cNvSpPr>
          <p:nvPr userDrawn="1"/>
        </p:nvSpPr>
        <p:spPr>
          <a:xfrm>
            <a:off x="2371725" y="6246903"/>
            <a:ext cx="4114800" cy="45958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The University of Texas System Office of the Director of Police</a:t>
            </a:r>
          </a:p>
        </p:txBody>
      </p:sp>
      <p:sp>
        <p:nvSpPr>
          <p:cNvPr id="13" name="Slide Number Placeholder 5"/>
          <p:cNvSpPr>
            <a:spLocks noGrp="1"/>
          </p:cNvSpPr>
          <p:nvPr>
            <p:ph type="sldNum" sz="quarter" idx="12"/>
          </p:nvPr>
        </p:nvSpPr>
        <p:spPr>
          <a:xfrm>
            <a:off x="6781802" y="6294131"/>
            <a:ext cx="1914524" cy="365125"/>
          </a:xfrm>
        </p:spPr>
        <p:txBody>
          <a:bodyPr/>
          <a:lstStyle>
            <a:lvl1pPr algn="r">
              <a:defRPr>
                <a:solidFill>
                  <a:schemeClr val="tx1"/>
                </a:solidFill>
              </a:defRPr>
            </a:lvl1pPr>
          </a:lstStyle>
          <a:p>
            <a:r>
              <a:rPr lang="en-US"/>
              <a:t>May 2021 Page </a:t>
            </a:r>
            <a:fld id="{8E28673C-7439-4936-91D9-8BF73B1400EB}" type="slidenum">
              <a:rPr lang="en-US" smtClean="0"/>
              <a:pPr/>
              <a:t>‹#›</a:t>
            </a:fld>
            <a:endParaRPr lang="en-US"/>
          </a:p>
        </p:txBody>
      </p:sp>
    </p:spTree>
    <p:extLst>
      <p:ext uri="{BB962C8B-B14F-4D97-AF65-F5344CB8AC3E}">
        <p14:creationId xmlns:p14="http://schemas.microsoft.com/office/powerpoint/2010/main" val="3368463847"/>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1676400" y="6356351"/>
            <a:ext cx="4495800" cy="365125"/>
          </a:xfrm>
        </p:spPr>
        <p:txBody>
          <a:bodyPr/>
          <a:lstStyle>
            <a:lvl1pPr>
              <a:defRPr>
                <a:solidFill>
                  <a:schemeClr val="tx1"/>
                </a:solidFill>
              </a:defRPr>
            </a:lvl1pPr>
          </a:lstStyle>
          <a:p>
            <a:r>
              <a:rPr lang="en-US"/>
              <a:t>The University of Texas System Office of the Director of Police</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r>
              <a:rPr lang="en-US"/>
              <a:t>May 2021 Page </a:t>
            </a:r>
            <a:fld id="{8E28673C-7439-4936-91D9-8BF73B1400EB}" type="slidenum">
              <a:rPr lang="en-US" smtClean="0"/>
              <a:pPr/>
              <a:t>‹#›</a:t>
            </a:fld>
            <a:endParaRPr lang="en-US"/>
          </a:p>
        </p:txBody>
      </p:sp>
      <p:pic>
        <p:nvPicPr>
          <p:cNvPr id="614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 y="6172201"/>
            <a:ext cx="323851"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750220"/>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May 2021</a:t>
            </a:r>
          </a:p>
        </p:txBody>
      </p:sp>
      <p:sp>
        <p:nvSpPr>
          <p:cNvPr id="3" name="Footer Placeholder 2"/>
          <p:cNvSpPr>
            <a:spLocks noGrp="1"/>
          </p:cNvSpPr>
          <p:nvPr>
            <p:ph type="ftr" sz="quarter" idx="11"/>
          </p:nvPr>
        </p:nvSpPr>
        <p:spPr/>
        <p:txBody>
          <a:bodyPr/>
          <a:lstStyle/>
          <a:p>
            <a:r>
              <a:rPr lang="en-US"/>
              <a:t>The University of Texas System Office of the Director of Police</a:t>
            </a:r>
          </a:p>
        </p:txBody>
      </p:sp>
      <p:sp>
        <p:nvSpPr>
          <p:cNvPr id="4" name="Slide Number Placeholder 3"/>
          <p:cNvSpPr>
            <a:spLocks noGrp="1"/>
          </p:cNvSpPr>
          <p:nvPr>
            <p:ph type="sldNum" sz="quarter" idx="12"/>
          </p:nvPr>
        </p:nvSpPr>
        <p:spPr/>
        <p:txBody>
          <a:bodyPr/>
          <a:lstStyle/>
          <a:p>
            <a:fld id="{8E28673C-7439-4936-91D9-8BF73B1400EB}" type="slidenum">
              <a:rPr lang="en-US" smtClean="0"/>
              <a:t>‹#›</a:t>
            </a:fld>
            <a:endParaRPr lang="en-US"/>
          </a:p>
        </p:txBody>
      </p:sp>
    </p:spTree>
    <p:extLst>
      <p:ext uri="{BB962C8B-B14F-4D97-AF65-F5344CB8AC3E}">
        <p14:creationId xmlns:p14="http://schemas.microsoft.com/office/powerpoint/2010/main" val="3257464954"/>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2020</a:t>
            </a:r>
          </a:p>
        </p:txBody>
      </p:sp>
      <p:sp>
        <p:nvSpPr>
          <p:cNvPr id="6" name="Footer Placeholder 5"/>
          <p:cNvSpPr>
            <a:spLocks noGrp="1"/>
          </p:cNvSpPr>
          <p:nvPr>
            <p:ph type="ftr" sz="quarter" idx="11"/>
          </p:nvPr>
        </p:nvSpPr>
        <p:spPr/>
        <p:txBody>
          <a:bodyPr/>
          <a:lstStyle/>
          <a:p>
            <a:r>
              <a:rPr lang="en-US"/>
              <a:t>The University of Texas System Office of the Director of Police</a:t>
            </a:r>
          </a:p>
        </p:txBody>
      </p:sp>
      <p:sp>
        <p:nvSpPr>
          <p:cNvPr id="7" name="Slide Number Placeholder 6"/>
          <p:cNvSpPr>
            <a:spLocks noGrp="1"/>
          </p:cNvSpPr>
          <p:nvPr>
            <p:ph type="sldNum" sz="quarter" idx="12"/>
          </p:nvPr>
        </p:nvSpPr>
        <p:spPr/>
        <p:txBody>
          <a:bodyPr/>
          <a:lstStyle/>
          <a:p>
            <a:fld id="{8E28673C-7439-4936-91D9-8BF73B1400EB}" type="slidenum">
              <a:rPr lang="en-US" smtClean="0"/>
              <a:t>‹#›</a:t>
            </a:fld>
            <a:endParaRPr lang="en-US"/>
          </a:p>
        </p:txBody>
      </p:sp>
    </p:spTree>
    <p:extLst>
      <p:ext uri="{BB962C8B-B14F-4D97-AF65-F5344CB8AC3E}">
        <p14:creationId xmlns:p14="http://schemas.microsoft.com/office/powerpoint/2010/main" val="1103034925"/>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371725" y="6246903"/>
            <a:ext cx="4114800" cy="459581"/>
          </a:xfrm>
        </p:spPr>
        <p:txBody>
          <a:bodyPr/>
          <a:lstStyle>
            <a:lvl1pPr>
              <a:defRPr>
                <a:solidFill>
                  <a:schemeClr val="tx1"/>
                </a:solidFill>
              </a:defRPr>
            </a:lvl1pPr>
          </a:lstStyle>
          <a:p>
            <a:pPr algn="l"/>
            <a:r>
              <a:rPr lang="en-US"/>
              <a:t> The University of Texas System Office of the Director of Police</a:t>
            </a:r>
          </a:p>
        </p:txBody>
      </p:sp>
      <p:sp>
        <p:nvSpPr>
          <p:cNvPr id="6" name="Slide Number Placeholder 5"/>
          <p:cNvSpPr>
            <a:spLocks noGrp="1"/>
          </p:cNvSpPr>
          <p:nvPr>
            <p:ph type="sldNum" sz="quarter" idx="12"/>
          </p:nvPr>
        </p:nvSpPr>
        <p:spPr>
          <a:xfrm>
            <a:off x="6781802" y="6294131"/>
            <a:ext cx="1914524" cy="365125"/>
          </a:xfrm>
        </p:spPr>
        <p:txBody>
          <a:bodyPr/>
          <a:lstStyle>
            <a:lvl1pPr algn="r">
              <a:defRPr>
                <a:solidFill>
                  <a:schemeClr val="tx1"/>
                </a:solidFill>
              </a:defRPr>
            </a:lvl1pPr>
          </a:lstStyle>
          <a:p>
            <a:r>
              <a:rPr lang="en-US"/>
              <a:t>June 2020 Page </a:t>
            </a:r>
            <a:fld id="{8E28673C-7439-4936-91D9-8BF73B1400EB}"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2925" y="6246903"/>
            <a:ext cx="322659" cy="459581"/>
          </a:xfrm>
          <a:prstGeom prst="rect">
            <a:avLst/>
          </a:prstGeom>
        </p:spPr>
      </p:pic>
    </p:spTree>
    <p:extLst>
      <p:ext uri="{BB962C8B-B14F-4D97-AF65-F5344CB8AC3E}">
        <p14:creationId xmlns:p14="http://schemas.microsoft.com/office/powerpoint/2010/main" val="3041350758"/>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2020</a:t>
            </a:r>
          </a:p>
        </p:txBody>
      </p:sp>
      <p:sp>
        <p:nvSpPr>
          <p:cNvPr id="6" name="Footer Placeholder 5"/>
          <p:cNvSpPr>
            <a:spLocks noGrp="1"/>
          </p:cNvSpPr>
          <p:nvPr>
            <p:ph type="ftr" sz="quarter" idx="11"/>
          </p:nvPr>
        </p:nvSpPr>
        <p:spPr/>
        <p:txBody>
          <a:bodyPr/>
          <a:lstStyle/>
          <a:p>
            <a:r>
              <a:rPr lang="en-US"/>
              <a:t>The University of Texas System Office of the Director of Police</a:t>
            </a:r>
          </a:p>
        </p:txBody>
      </p:sp>
      <p:sp>
        <p:nvSpPr>
          <p:cNvPr id="7" name="Slide Number Placeholder 6"/>
          <p:cNvSpPr>
            <a:spLocks noGrp="1"/>
          </p:cNvSpPr>
          <p:nvPr>
            <p:ph type="sldNum" sz="quarter" idx="12"/>
          </p:nvPr>
        </p:nvSpPr>
        <p:spPr/>
        <p:txBody>
          <a:bodyPr/>
          <a:lstStyle/>
          <a:p>
            <a:fld id="{8E28673C-7439-4936-91D9-8BF73B1400EB}" type="slidenum">
              <a:rPr lang="en-US" smtClean="0"/>
              <a:t>‹#›</a:t>
            </a:fld>
            <a:endParaRPr lang="en-US"/>
          </a:p>
        </p:txBody>
      </p:sp>
    </p:spTree>
    <p:extLst>
      <p:ext uri="{BB962C8B-B14F-4D97-AF65-F5344CB8AC3E}">
        <p14:creationId xmlns:p14="http://schemas.microsoft.com/office/powerpoint/2010/main" val="1948755274"/>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2019</a:t>
            </a:r>
          </a:p>
        </p:txBody>
      </p:sp>
      <p:sp>
        <p:nvSpPr>
          <p:cNvPr id="5" name="Footer Placeholder 4"/>
          <p:cNvSpPr>
            <a:spLocks noGrp="1"/>
          </p:cNvSpPr>
          <p:nvPr>
            <p:ph type="ftr" sz="quarter" idx="11"/>
          </p:nvPr>
        </p:nvSpPr>
        <p:spPr/>
        <p:txBody>
          <a:bodyPr/>
          <a:lstStyle/>
          <a:p>
            <a:r>
              <a:rPr lang="en-US"/>
              <a:t>The University of Texas System Office of the Director of Police</a:t>
            </a:r>
          </a:p>
        </p:txBody>
      </p:sp>
      <p:sp>
        <p:nvSpPr>
          <p:cNvPr id="6" name="Slide Number Placeholder 5"/>
          <p:cNvSpPr>
            <a:spLocks noGrp="1"/>
          </p:cNvSpPr>
          <p:nvPr>
            <p:ph type="sldNum" sz="quarter" idx="12"/>
          </p:nvPr>
        </p:nvSpPr>
        <p:spPr/>
        <p:txBody>
          <a:bodyPr/>
          <a:lstStyle/>
          <a:p>
            <a:fld id="{8E28673C-7439-4936-91D9-8BF73B1400EB}" type="slidenum">
              <a:rPr lang="en-US" smtClean="0"/>
              <a:t>‹#›</a:t>
            </a:fld>
            <a:endParaRPr lang="en-US"/>
          </a:p>
        </p:txBody>
      </p:sp>
    </p:spTree>
    <p:extLst>
      <p:ext uri="{BB962C8B-B14F-4D97-AF65-F5344CB8AC3E}">
        <p14:creationId xmlns:p14="http://schemas.microsoft.com/office/powerpoint/2010/main" val="3736044845"/>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2019</a:t>
            </a:r>
          </a:p>
        </p:txBody>
      </p:sp>
      <p:sp>
        <p:nvSpPr>
          <p:cNvPr id="5" name="Footer Placeholder 4"/>
          <p:cNvSpPr>
            <a:spLocks noGrp="1"/>
          </p:cNvSpPr>
          <p:nvPr>
            <p:ph type="ftr" sz="quarter" idx="11"/>
          </p:nvPr>
        </p:nvSpPr>
        <p:spPr/>
        <p:txBody>
          <a:bodyPr/>
          <a:lstStyle/>
          <a:p>
            <a:r>
              <a:rPr lang="en-US"/>
              <a:t>The University of Texas System Office of the Director of Police</a:t>
            </a:r>
          </a:p>
        </p:txBody>
      </p:sp>
      <p:sp>
        <p:nvSpPr>
          <p:cNvPr id="6" name="Slide Number Placeholder 5"/>
          <p:cNvSpPr>
            <a:spLocks noGrp="1"/>
          </p:cNvSpPr>
          <p:nvPr>
            <p:ph type="sldNum" sz="quarter" idx="12"/>
          </p:nvPr>
        </p:nvSpPr>
        <p:spPr/>
        <p:txBody>
          <a:bodyPr/>
          <a:lstStyle/>
          <a:p>
            <a:fld id="{8E28673C-7439-4936-91D9-8BF73B1400EB}" type="slidenum">
              <a:rPr lang="en-US" smtClean="0"/>
              <a:t>‹#›</a:t>
            </a:fld>
            <a:endParaRPr lang="en-US"/>
          </a:p>
        </p:txBody>
      </p:sp>
    </p:spTree>
    <p:extLst>
      <p:ext uri="{BB962C8B-B14F-4D97-AF65-F5344CB8AC3E}">
        <p14:creationId xmlns:p14="http://schemas.microsoft.com/office/powerpoint/2010/main" val="958702180"/>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June 2020</a:t>
            </a:r>
          </a:p>
        </p:txBody>
      </p:sp>
      <p:sp>
        <p:nvSpPr>
          <p:cNvPr id="5" name="Footer Placeholder 4"/>
          <p:cNvSpPr>
            <a:spLocks noGrp="1"/>
          </p:cNvSpPr>
          <p:nvPr>
            <p:ph type="ftr" sz="quarter" idx="11"/>
          </p:nvPr>
        </p:nvSpPr>
        <p:spPr/>
        <p:txBody>
          <a:bodyPr/>
          <a:lstStyle/>
          <a:p>
            <a:r>
              <a:rPr lang="en-US"/>
              <a:t> The University of Texas System Office of the Director of Police</a:t>
            </a:r>
          </a:p>
        </p:txBody>
      </p:sp>
      <p:sp>
        <p:nvSpPr>
          <p:cNvPr id="6" name="Slide Number Placeholder 5"/>
          <p:cNvSpPr>
            <a:spLocks noGrp="1"/>
          </p:cNvSpPr>
          <p:nvPr>
            <p:ph type="sldNum" sz="quarter" idx="12"/>
          </p:nvPr>
        </p:nvSpPr>
        <p:spPr/>
        <p:txBody>
          <a:bodyPr/>
          <a:lstStyle/>
          <a:p>
            <a:fld id="{8E28673C-7439-4936-91D9-8BF73B1400EB}" type="slidenum">
              <a:rPr lang="en-US" smtClean="0"/>
              <a:t>‹#›</a:t>
            </a:fld>
            <a:endParaRPr lang="en-US"/>
          </a:p>
        </p:txBody>
      </p:sp>
    </p:spTree>
    <p:extLst>
      <p:ext uri="{BB962C8B-B14F-4D97-AF65-F5344CB8AC3E}">
        <p14:creationId xmlns:p14="http://schemas.microsoft.com/office/powerpoint/2010/main" val="1791813695"/>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2447925" y="6302376"/>
            <a:ext cx="4114800" cy="365125"/>
          </a:xfrm>
        </p:spPr>
        <p:txBody>
          <a:bodyPr/>
          <a:lstStyle>
            <a:lvl1pPr algn="l">
              <a:defRPr/>
            </a:lvl1pPr>
          </a:lstStyle>
          <a:p>
            <a:r>
              <a:rPr lang="en-US"/>
              <a:t> The University of Texas System Office of the Director of Police</a:t>
            </a:r>
          </a:p>
        </p:txBody>
      </p:sp>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6253162"/>
            <a:ext cx="323851"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5"/>
          <p:cNvSpPr txBox="1">
            <a:spLocks/>
          </p:cNvSpPr>
          <p:nvPr userDrawn="1"/>
        </p:nvSpPr>
        <p:spPr>
          <a:xfrm>
            <a:off x="6553200" y="630237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May 2021 Page </a:t>
            </a:r>
            <a:fld id="{8E28673C-7439-4936-91D9-8BF73B1400EB}" type="slidenum">
              <a:rPr lang="en-US" smtClean="0"/>
              <a:pPr/>
              <a:t>‹#›</a:t>
            </a:fld>
            <a:endParaRPr lang="en-US"/>
          </a:p>
        </p:txBody>
      </p:sp>
    </p:spTree>
    <p:extLst>
      <p:ext uri="{BB962C8B-B14F-4D97-AF65-F5344CB8AC3E}">
        <p14:creationId xmlns:p14="http://schemas.microsoft.com/office/powerpoint/2010/main" val="181281101"/>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2925" y="6246903"/>
            <a:ext cx="322659" cy="459581"/>
          </a:xfrm>
          <a:prstGeom prst="rect">
            <a:avLst/>
          </a:prstGeom>
        </p:spPr>
      </p:pic>
      <p:sp>
        <p:nvSpPr>
          <p:cNvPr id="12" name="Footer Placeholder 4"/>
          <p:cNvSpPr txBox="1">
            <a:spLocks/>
          </p:cNvSpPr>
          <p:nvPr userDrawn="1"/>
        </p:nvSpPr>
        <p:spPr>
          <a:xfrm>
            <a:off x="2371725" y="6246903"/>
            <a:ext cx="4114800" cy="45958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The University of Texas System Office of the Director of Police</a:t>
            </a:r>
          </a:p>
        </p:txBody>
      </p:sp>
      <p:sp>
        <p:nvSpPr>
          <p:cNvPr id="13" name="Slide Number Placeholder 5"/>
          <p:cNvSpPr>
            <a:spLocks noGrp="1"/>
          </p:cNvSpPr>
          <p:nvPr>
            <p:ph type="sldNum" sz="quarter" idx="12"/>
          </p:nvPr>
        </p:nvSpPr>
        <p:spPr>
          <a:xfrm>
            <a:off x="6781802" y="6294131"/>
            <a:ext cx="1914524" cy="365125"/>
          </a:xfrm>
        </p:spPr>
        <p:txBody>
          <a:bodyPr/>
          <a:lstStyle>
            <a:lvl1pPr algn="r">
              <a:defRPr>
                <a:solidFill>
                  <a:schemeClr val="tx1"/>
                </a:solidFill>
              </a:defRPr>
            </a:lvl1pPr>
          </a:lstStyle>
          <a:p>
            <a:r>
              <a:rPr lang="en-US"/>
              <a:t>May 2021 Page </a:t>
            </a:r>
            <a:fld id="{8E28673C-7439-4936-91D9-8BF73B1400EB}" type="slidenum">
              <a:rPr lang="en-US" smtClean="0"/>
              <a:pPr/>
              <a:t>‹#›</a:t>
            </a:fld>
            <a:endParaRPr lang="en-US"/>
          </a:p>
        </p:txBody>
      </p:sp>
    </p:spTree>
    <p:extLst>
      <p:ext uri="{BB962C8B-B14F-4D97-AF65-F5344CB8AC3E}">
        <p14:creationId xmlns:p14="http://schemas.microsoft.com/office/powerpoint/2010/main" val="3368463847"/>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1676400" y="6356351"/>
            <a:ext cx="4495800" cy="365125"/>
          </a:xfrm>
        </p:spPr>
        <p:txBody>
          <a:bodyPr/>
          <a:lstStyle>
            <a:lvl1pPr>
              <a:defRPr>
                <a:solidFill>
                  <a:schemeClr val="tx1"/>
                </a:solidFill>
              </a:defRPr>
            </a:lvl1pPr>
          </a:lstStyle>
          <a:p>
            <a:r>
              <a:rPr lang="en-US"/>
              <a:t> The University of Texas System Office of the Director of Police</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r>
              <a:rPr lang="en-US"/>
              <a:t>May 2021 Page </a:t>
            </a:r>
            <a:fld id="{8E28673C-7439-4936-91D9-8BF73B1400EB}" type="slidenum">
              <a:rPr lang="en-US" smtClean="0"/>
              <a:pPr/>
              <a:t>‹#›</a:t>
            </a:fld>
            <a:endParaRPr lang="en-US"/>
          </a:p>
        </p:txBody>
      </p:sp>
      <p:pic>
        <p:nvPicPr>
          <p:cNvPr id="614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0" y="6172201"/>
            <a:ext cx="323851"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750220"/>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May 2021</a:t>
            </a:r>
          </a:p>
        </p:txBody>
      </p:sp>
      <p:sp>
        <p:nvSpPr>
          <p:cNvPr id="3" name="Footer Placeholder 2"/>
          <p:cNvSpPr>
            <a:spLocks noGrp="1"/>
          </p:cNvSpPr>
          <p:nvPr>
            <p:ph type="ftr" sz="quarter" idx="11"/>
          </p:nvPr>
        </p:nvSpPr>
        <p:spPr/>
        <p:txBody>
          <a:bodyPr/>
          <a:lstStyle/>
          <a:p>
            <a:r>
              <a:rPr lang="en-US"/>
              <a:t> The University of Texas System Office of the Director of Police</a:t>
            </a:r>
          </a:p>
        </p:txBody>
      </p:sp>
      <p:sp>
        <p:nvSpPr>
          <p:cNvPr id="4" name="Slide Number Placeholder 3"/>
          <p:cNvSpPr>
            <a:spLocks noGrp="1"/>
          </p:cNvSpPr>
          <p:nvPr>
            <p:ph type="sldNum" sz="quarter" idx="12"/>
          </p:nvPr>
        </p:nvSpPr>
        <p:spPr/>
        <p:txBody>
          <a:bodyPr/>
          <a:lstStyle/>
          <a:p>
            <a:fld id="{8E28673C-7439-4936-91D9-8BF73B1400EB}" type="slidenum">
              <a:rPr lang="en-US" smtClean="0"/>
              <a:t>‹#›</a:t>
            </a:fld>
            <a:endParaRPr lang="en-US"/>
          </a:p>
        </p:txBody>
      </p:sp>
    </p:spTree>
    <p:extLst>
      <p:ext uri="{BB962C8B-B14F-4D97-AF65-F5344CB8AC3E}">
        <p14:creationId xmlns:p14="http://schemas.microsoft.com/office/powerpoint/2010/main" val="3257464954"/>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2020</a:t>
            </a:r>
          </a:p>
        </p:txBody>
      </p:sp>
      <p:sp>
        <p:nvSpPr>
          <p:cNvPr id="6" name="Footer Placeholder 5"/>
          <p:cNvSpPr>
            <a:spLocks noGrp="1"/>
          </p:cNvSpPr>
          <p:nvPr>
            <p:ph type="ftr" sz="quarter" idx="11"/>
          </p:nvPr>
        </p:nvSpPr>
        <p:spPr/>
        <p:txBody>
          <a:bodyPr/>
          <a:lstStyle/>
          <a:p>
            <a:r>
              <a:rPr lang="en-US"/>
              <a:t> The University of Texas System Office of the Director of Police</a:t>
            </a:r>
          </a:p>
        </p:txBody>
      </p:sp>
      <p:sp>
        <p:nvSpPr>
          <p:cNvPr id="7" name="Slide Number Placeholder 6"/>
          <p:cNvSpPr>
            <a:spLocks noGrp="1"/>
          </p:cNvSpPr>
          <p:nvPr>
            <p:ph type="sldNum" sz="quarter" idx="12"/>
          </p:nvPr>
        </p:nvSpPr>
        <p:spPr/>
        <p:txBody>
          <a:bodyPr/>
          <a:lstStyle/>
          <a:p>
            <a:fld id="{8E28673C-7439-4936-91D9-8BF73B1400EB}" type="slidenum">
              <a:rPr lang="en-US" smtClean="0"/>
              <a:t>‹#›</a:t>
            </a:fld>
            <a:endParaRPr lang="en-US"/>
          </a:p>
        </p:txBody>
      </p:sp>
    </p:spTree>
    <p:extLst>
      <p:ext uri="{BB962C8B-B14F-4D97-AF65-F5344CB8AC3E}">
        <p14:creationId xmlns:p14="http://schemas.microsoft.com/office/powerpoint/2010/main" val="1103034925"/>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2020</a:t>
            </a:r>
          </a:p>
        </p:txBody>
      </p:sp>
      <p:sp>
        <p:nvSpPr>
          <p:cNvPr id="6" name="Footer Placeholder 5"/>
          <p:cNvSpPr>
            <a:spLocks noGrp="1"/>
          </p:cNvSpPr>
          <p:nvPr>
            <p:ph type="ftr" sz="quarter" idx="11"/>
          </p:nvPr>
        </p:nvSpPr>
        <p:spPr/>
        <p:txBody>
          <a:bodyPr/>
          <a:lstStyle/>
          <a:p>
            <a:r>
              <a:rPr lang="en-US"/>
              <a:t> The University of Texas System Office of the Director of Police</a:t>
            </a:r>
          </a:p>
        </p:txBody>
      </p:sp>
      <p:sp>
        <p:nvSpPr>
          <p:cNvPr id="7" name="Slide Number Placeholder 6"/>
          <p:cNvSpPr>
            <a:spLocks noGrp="1"/>
          </p:cNvSpPr>
          <p:nvPr>
            <p:ph type="sldNum" sz="quarter" idx="12"/>
          </p:nvPr>
        </p:nvSpPr>
        <p:spPr/>
        <p:txBody>
          <a:bodyPr/>
          <a:lstStyle/>
          <a:p>
            <a:fld id="{8E28673C-7439-4936-91D9-8BF73B1400EB}" type="slidenum">
              <a:rPr lang="en-US" smtClean="0"/>
              <a:t>‹#›</a:t>
            </a:fld>
            <a:endParaRPr lang="en-US"/>
          </a:p>
        </p:txBody>
      </p:sp>
    </p:spTree>
    <p:extLst>
      <p:ext uri="{BB962C8B-B14F-4D97-AF65-F5344CB8AC3E}">
        <p14:creationId xmlns:p14="http://schemas.microsoft.com/office/powerpoint/2010/main" val="1948755274"/>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June 2019</a:t>
            </a: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The University of Texas System Office of the Director of Police</a:t>
            </a: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8673C-7439-4936-91D9-8BF73B1400EB}" type="slidenum">
              <a:rPr lang="en-US" smtClean="0"/>
              <a:t>‹#›</a:t>
            </a:fld>
            <a:endParaRPr lang="en-US"/>
          </a:p>
        </p:txBody>
      </p:sp>
    </p:spTree>
    <p:extLst>
      <p:ext uri="{BB962C8B-B14F-4D97-AF65-F5344CB8AC3E}">
        <p14:creationId xmlns:p14="http://schemas.microsoft.com/office/powerpoint/2010/main" val="128771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June 2019</a:t>
            </a: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The University of Texas System Office of the Director of Police</a:t>
            </a: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8673C-7439-4936-91D9-8BF73B1400EB}" type="slidenum">
              <a:rPr lang="en-US" smtClean="0"/>
              <a:t>‹#›</a:t>
            </a:fld>
            <a:endParaRPr lang="en-US"/>
          </a:p>
        </p:txBody>
      </p:sp>
    </p:spTree>
    <p:extLst>
      <p:ext uri="{BB962C8B-B14F-4D97-AF65-F5344CB8AC3E}">
        <p14:creationId xmlns:p14="http://schemas.microsoft.com/office/powerpoint/2010/main" val="128771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360" y="4495800"/>
            <a:ext cx="8595360" cy="1447800"/>
          </a:xfrm>
        </p:spPr>
        <p:txBody>
          <a:bodyPr>
            <a:normAutofit fontScale="90000"/>
          </a:bodyPr>
          <a:lstStyle/>
          <a:p>
            <a:r>
              <a:rPr lang="en-US" sz="3200">
                <a:ea typeface="Calibri"/>
                <a:cs typeface="Times New Roman"/>
              </a:rPr>
              <a:t>THE UNIVERSITY OF TEXAS SYSTEM POLICE</a:t>
            </a:r>
            <a:br>
              <a:rPr lang="en-US" sz="3200">
                <a:ea typeface="Calibri"/>
                <a:cs typeface="Times New Roman"/>
              </a:rPr>
            </a:br>
            <a:r>
              <a:rPr lang="en-US" sz="3200">
                <a:ea typeface="Calibri"/>
                <a:cs typeface="Times New Roman"/>
              </a:rPr>
              <a:t>2021 Annual Report </a:t>
            </a:r>
            <a:br>
              <a:rPr lang="en-US" sz="3200">
                <a:ea typeface="Calibri"/>
                <a:cs typeface="Times New Roman"/>
              </a:rPr>
            </a:br>
            <a:r>
              <a:rPr lang="en-US" sz="3200">
                <a:ea typeface="Calibri"/>
                <a:cs typeface="Times New Roman"/>
              </a:rPr>
              <a:t>May 2022</a:t>
            </a:r>
            <a:endParaRPr lang="en-US" sz="4000"/>
          </a:p>
        </p:txBody>
      </p:sp>
      <p:sp>
        <p:nvSpPr>
          <p:cNvPr id="4" name="Rectangle 3"/>
          <p:cNvSpPr/>
          <p:nvPr/>
        </p:nvSpPr>
        <p:spPr>
          <a:xfrm>
            <a:off x="3221012" y="5908155"/>
            <a:ext cx="2714296" cy="707886"/>
          </a:xfrm>
          <a:prstGeom prst="rect">
            <a:avLst/>
          </a:prstGeom>
        </p:spPr>
        <p:txBody>
          <a:bodyPr wrap="square" lIns="91440" tIns="45720" rIns="91440" bIns="45720" anchor="t">
            <a:spAutoFit/>
          </a:bodyPr>
          <a:lstStyle/>
          <a:p>
            <a:pPr algn="ctr"/>
            <a:r>
              <a:rPr lang="en-US" sz="2000">
                <a:ea typeface="Calibri"/>
                <a:cs typeface="Times New Roman"/>
              </a:rPr>
              <a:t>Michael J. </a:t>
            </a:r>
            <a:r>
              <a:rPr lang="en-US" sz="2000" err="1">
                <a:ea typeface="Calibri"/>
                <a:cs typeface="Times New Roman"/>
              </a:rPr>
              <a:t>Heidingsfield</a:t>
            </a:r>
            <a:br>
              <a:rPr lang="en-US" sz="2000">
                <a:ea typeface="Calibri"/>
                <a:cs typeface="Times New Roman"/>
              </a:rPr>
            </a:br>
            <a:r>
              <a:rPr lang="en-US" sz="2000">
                <a:ea typeface="Calibri"/>
                <a:cs typeface="Times New Roman"/>
              </a:rPr>
              <a:t>Director of Police</a:t>
            </a:r>
            <a:endParaRPr lang="en-US" sz="2000"/>
          </a:p>
        </p:txBody>
      </p:sp>
      <p:pic>
        <p:nvPicPr>
          <p:cNvPr id="6" name="Picture 5" descr="Logo&#10;&#10;Description automatically generated">
            <a:extLst>
              <a:ext uri="{FF2B5EF4-FFF2-40B4-BE49-F238E27FC236}">
                <a16:creationId xmlns:a16="http://schemas.microsoft.com/office/drawing/2014/main" id="{B73AD331-7B17-4CE9-B419-55446AE8E9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9198" y="733083"/>
            <a:ext cx="3659684" cy="3657600"/>
          </a:xfrm>
          <a:prstGeom prst="rect">
            <a:avLst/>
          </a:prstGeom>
        </p:spPr>
      </p:pic>
    </p:spTree>
    <p:extLst>
      <p:ext uri="{BB962C8B-B14F-4D97-AF65-F5344CB8AC3E}">
        <p14:creationId xmlns:p14="http://schemas.microsoft.com/office/powerpoint/2010/main" val="2119363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Autofit/>
          </a:bodyPr>
          <a:lstStyle/>
          <a:p>
            <a:r>
              <a:rPr lang="en-US" sz="3000" b="1"/>
              <a:t>U. T. System Police </a:t>
            </a:r>
            <a:br>
              <a:rPr lang="en-US" sz="3000" b="1"/>
            </a:br>
            <a:r>
              <a:rPr lang="en-US" sz="3000" b="1"/>
              <a:t>Accredited Departments</a:t>
            </a:r>
          </a:p>
        </p:txBody>
      </p:sp>
      <p:sp>
        <p:nvSpPr>
          <p:cNvPr id="3" name="Content Placeholder 2"/>
          <p:cNvSpPr>
            <a:spLocks noGrp="1"/>
          </p:cNvSpPr>
          <p:nvPr>
            <p:ph idx="1"/>
          </p:nvPr>
        </p:nvSpPr>
        <p:spPr>
          <a:xfrm>
            <a:off x="905860" y="1428093"/>
            <a:ext cx="8100849" cy="4724400"/>
          </a:xfrm>
        </p:spPr>
        <p:txBody>
          <a:bodyPr>
            <a:normAutofit fontScale="92500" lnSpcReduction="10000"/>
          </a:bodyPr>
          <a:lstStyle/>
          <a:p>
            <a:r>
              <a:rPr lang="en-US" sz="2800"/>
              <a:t>Arlington – </a:t>
            </a:r>
            <a:r>
              <a:rPr lang="en-US" sz="2800" err="1"/>
              <a:t>CALEA</a:t>
            </a:r>
            <a:r>
              <a:rPr lang="en-US" sz="2800"/>
              <a:t> &amp; </a:t>
            </a:r>
            <a:r>
              <a:rPr lang="en-US" sz="2800" err="1"/>
              <a:t>IACLEA</a:t>
            </a:r>
            <a:endParaRPr lang="en-US" sz="2800"/>
          </a:p>
          <a:p>
            <a:r>
              <a:rPr lang="en-US" sz="2800"/>
              <a:t>Austin – CALEA</a:t>
            </a:r>
          </a:p>
          <a:p>
            <a:r>
              <a:rPr lang="en-US" sz="2800"/>
              <a:t>San Antonio – </a:t>
            </a:r>
            <a:r>
              <a:rPr lang="en-US" sz="2800" err="1"/>
              <a:t>CALEA</a:t>
            </a:r>
            <a:r>
              <a:rPr lang="en-US" sz="2800"/>
              <a:t> &amp; </a:t>
            </a:r>
            <a:r>
              <a:rPr lang="en-US" sz="2800" err="1"/>
              <a:t>IACLEA</a:t>
            </a:r>
            <a:endParaRPr lang="en-US" sz="2800"/>
          </a:p>
          <a:p>
            <a:r>
              <a:rPr lang="en-US" sz="2800"/>
              <a:t>Medical Branch - Galveston – </a:t>
            </a:r>
            <a:r>
              <a:rPr lang="en-US" sz="2800" err="1"/>
              <a:t>CALEA</a:t>
            </a:r>
            <a:endParaRPr lang="en-US" sz="2800"/>
          </a:p>
          <a:p>
            <a:r>
              <a:rPr lang="en-US" sz="2800"/>
              <a:t>Health Science Center - Houston/M. D. Anderson Cancer Center – CALEA, IACLEA, TPCA</a:t>
            </a:r>
          </a:p>
          <a:p>
            <a:r>
              <a:rPr lang="en-US" sz="2800"/>
              <a:t>Health Science Center - San Antonio – </a:t>
            </a:r>
            <a:r>
              <a:rPr lang="en-US" sz="2800" err="1"/>
              <a:t>IACLEA</a:t>
            </a:r>
            <a:endParaRPr lang="en-US" sz="2800"/>
          </a:p>
          <a:p>
            <a:r>
              <a:rPr lang="en-US" sz="2800"/>
              <a:t>Southwestern Medical Center – IACLEA &amp; TPCA</a:t>
            </a:r>
          </a:p>
          <a:p>
            <a:pPr marL="0" indent="0">
              <a:buNone/>
            </a:pPr>
            <a:endParaRPr lang="en-US" sz="1400" b="1"/>
          </a:p>
          <a:p>
            <a:pPr marL="0" indent="0">
              <a:lnSpc>
                <a:spcPct val="110000"/>
              </a:lnSpc>
              <a:spcBef>
                <a:spcPts val="0"/>
              </a:spcBef>
              <a:buNone/>
            </a:pPr>
            <a:endParaRPr lang="en-US" sz="1400" b="1"/>
          </a:p>
          <a:p>
            <a:pPr marL="0" indent="0">
              <a:lnSpc>
                <a:spcPct val="110000"/>
              </a:lnSpc>
              <a:spcBef>
                <a:spcPts val="0"/>
              </a:spcBef>
              <a:buNone/>
            </a:pPr>
            <a:r>
              <a:rPr lang="en-US" sz="1400" b="1"/>
              <a:t>Commission on Accreditation for Law Enforcement Agencies (</a:t>
            </a:r>
            <a:r>
              <a:rPr lang="en-US" sz="1400" b="1" err="1"/>
              <a:t>CALEA</a:t>
            </a:r>
            <a:r>
              <a:rPr lang="en-US" sz="1400" b="1"/>
              <a:t>)</a:t>
            </a:r>
            <a:endParaRPr lang="en-US" sz="1400"/>
          </a:p>
          <a:p>
            <a:pPr marL="0" indent="0">
              <a:lnSpc>
                <a:spcPct val="110000"/>
              </a:lnSpc>
              <a:spcBef>
                <a:spcPts val="0"/>
              </a:spcBef>
              <a:buNone/>
            </a:pPr>
            <a:r>
              <a:rPr lang="en-US" sz="1400" b="1"/>
              <a:t>International Association for Campus Law Enforcement Administration (IACLEA) </a:t>
            </a:r>
          </a:p>
          <a:p>
            <a:pPr marL="0" indent="0">
              <a:lnSpc>
                <a:spcPct val="110000"/>
              </a:lnSpc>
              <a:spcBef>
                <a:spcPts val="0"/>
              </a:spcBef>
              <a:buNone/>
            </a:pPr>
            <a:r>
              <a:rPr lang="en-US" sz="1400" b="1"/>
              <a:t>Texas Police Chiefs Association (TPCA)</a:t>
            </a:r>
          </a:p>
        </p:txBody>
      </p:sp>
      <p:sp>
        <p:nvSpPr>
          <p:cNvPr id="5" name="Slide Number Placeholder 4"/>
          <p:cNvSpPr>
            <a:spLocks noGrp="1"/>
          </p:cNvSpPr>
          <p:nvPr>
            <p:ph type="sldNum" sz="quarter" idx="12"/>
          </p:nvPr>
        </p:nvSpPr>
        <p:spPr/>
        <p:txBody>
          <a:bodyPr/>
          <a:lstStyle/>
          <a:p>
            <a:r>
              <a:rPr lang="en-US"/>
              <a:t>Page </a:t>
            </a:r>
            <a:fld id="{8E28673C-7439-4936-91D9-8BF73B1400EB}" type="slidenum">
              <a:rPr lang="en-US" dirty="0" smtClean="0"/>
              <a:pPr/>
              <a:t>10</a:t>
            </a:fld>
            <a:endParaRPr lang="en-US"/>
          </a:p>
        </p:txBody>
      </p:sp>
      <p:sp>
        <p:nvSpPr>
          <p:cNvPr id="6" name="Footer Placeholder 5">
            <a:extLst>
              <a:ext uri="{FF2B5EF4-FFF2-40B4-BE49-F238E27FC236}">
                <a16:creationId xmlns:a16="http://schemas.microsoft.com/office/drawing/2014/main" id="{E6643CA2-719E-2308-ADA5-51F0E4FC66F8}"/>
              </a:ext>
            </a:extLst>
          </p:cNvPr>
          <p:cNvSpPr>
            <a:spLocks noGrp="1"/>
          </p:cNvSpPr>
          <p:nvPr>
            <p:ph type="ftr" sz="quarter" idx="11"/>
          </p:nvPr>
        </p:nvSpPr>
        <p:spPr/>
        <p:txBody>
          <a:bodyPr/>
          <a:lstStyle/>
          <a:p>
            <a:r>
              <a:rPr lang="en-US"/>
              <a:t> The University of Texas System Office of the Director of Police</a:t>
            </a:r>
          </a:p>
        </p:txBody>
      </p:sp>
    </p:spTree>
    <p:extLst>
      <p:ext uri="{BB962C8B-B14F-4D97-AF65-F5344CB8AC3E}">
        <p14:creationId xmlns:p14="http://schemas.microsoft.com/office/powerpoint/2010/main" val="1278078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71242"/>
            <a:ext cx="8458200" cy="792162"/>
          </a:xfrm>
        </p:spPr>
        <p:txBody>
          <a:bodyPr>
            <a:noAutofit/>
          </a:bodyPr>
          <a:lstStyle/>
          <a:p>
            <a:r>
              <a:rPr lang="en-US" sz="3000" b="1"/>
              <a:t>U. T. System Sworn Officers by Gender and Ethnicity</a:t>
            </a:r>
            <a:br>
              <a:rPr lang="en-US" sz="2800"/>
            </a:br>
            <a:r>
              <a:rPr lang="en-US" sz="1800"/>
              <a:t>As of December 2021</a:t>
            </a:r>
            <a:br>
              <a:rPr lang="en-US" sz="1600"/>
            </a:br>
            <a:endParaRPr lang="en-US" sz="1600"/>
          </a:p>
        </p:txBody>
      </p:sp>
      <p:sp>
        <p:nvSpPr>
          <p:cNvPr id="5" name="Slide Number Placeholder 4"/>
          <p:cNvSpPr>
            <a:spLocks noGrp="1"/>
          </p:cNvSpPr>
          <p:nvPr>
            <p:ph type="sldNum" sz="quarter" idx="12"/>
          </p:nvPr>
        </p:nvSpPr>
        <p:spPr>
          <a:xfrm>
            <a:off x="6705602" y="6217931"/>
            <a:ext cx="1914524" cy="365125"/>
          </a:xfrm>
        </p:spPr>
        <p:txBody>
          <a:bodyPr/>
          <a:lstStyle/>
          <a:p>
            <a:r>
              <a:rPr lang="en-US"/>
              <a:t>Page </a:t>
            </a:r>
            <a:fld id="{8E28673C-7439-4936-91D9-8BF73B1400EB}" type="slidenum">
              <a:rPr lang="en-US" dirty="0" smtClean="0"/>
              <a:pPr/>
              <a:t>11</a:t>
            </a:fld>
            <a:endParaRPr lang="en-US"/>
          </a:p>
        </p:txBody>
      </p:sp>
      <p:sp>
        <p:nvSpPr>
          <p:cNvPr id="3" name="Footer Placeholder 2">
            <a:extLst>
              <a:ext uri="{FF2B5EF4-FFF2-40B4-BE49-F238E27FC236}">
                <a16:creationId xmlns:a16="http://schemas.microsoft.com/office/drawing/2014/main" id="{B8105050-A94F-E4C2-C037-D08B322C5AA1}"/>
              </a:ext>
            </a:extLst>
          </p:cNvPr>
          <p:cNvSpPr>
            <a:spLocks noGrp="1"/>
          </p:cNvSpPr>
          <p:nvPr>
            <p:ph type="ftr" sz="quarter" idx="11"/>
          </p:nvPr>
        </p:nvSpPr>
        <p:spPr/>
        <p:txBody>
          <a:bodyPr/>
          <a:lstStyle/>
          <a:p>
            <a:r>
              <a:rPr lang="en-US"/>
              <a:t> The University of Texas System Office of the Director of Police</a:t>
            </a:r>
          </a:p>
        </p:txBody>
      </p:sp>
      <p:graphicFrame>
        <p:nvGraphicFramePr>
          <p:cNvPr id="7" name="Table 6">
            <a:extLst>
              <a:ext uri="{FF2B5EF4-FFF2-40B4-BE49-F238E27FC236}">
                <a16:creationId xmlns:a16="http://schemas.microsoft.com/office/drawing/2014/main" id="{1FA5F880-84F3-7293-267E-FF60AB4F0379}"/>
              </a:ext>
            </a:extLst>
          </p:cNvPr>
          <p:cNvGraphicFramePr>
            <a:graphicFrameLocks noGrp="1"/>
          </p:cNvGraphicFramePr>
          <p:nvPr>
            <p:extLst>
              <p:ext uri="{D42A27DB-BD31-4B8C-83A1-F6EECF244321}">
                <p14:modId xmlns:p14="http://schemas.microsoft.com/office/powerpoint/2010/main" val="278384798"/>
              </p:ext>
            </p:extLst>
          </p:nvPr>
        </p:nvGraphicFramePr>
        <p:xfrm>
          <a:off x="285749" y="1231680"/>
          <a:ext cx="8701741" cy="4619925"/>
        </p:xfrm>
        <a:graphic>
          <a:graphicData uri="http://schemas.openxmlformats.org/drawingml/2006/table">
            <a:tbl>
              <a:tblPr firstRow="1" bandRow="1">
                <a:tableStyleId>{5C22544A-7EE6-4342-B048-85BDC9FD1C3A}</a:tableStyleId>
              </a:tblPr>
              <a:tblGrid>
                <a:gridCol w="2065494">
                  <a:extLst>
                    <a:ext uri="{9D8B030D-6E8A-4147-A177-3AD203B41FA5}">
                      <a16:colId xmlns:a16="http://schemas.microsoft.com/office/drawing/2014/main" val="3317760026"/>
                    </a:ext>
                  </a:extLst>
                </a:gridCol>
                <a:gridCol w="517306">
                  <a:extLst>
                    <a:ext uri="{9D8B030D-6E8A-4147-A177-3AD203B41FA5}">
                      <a16:colId xmlns:a16="http://schemas.microsoft.com/office/drawing/2014/main" val="4190784645"/>
                    </a:ext>
                  </a:extLst>
                </a:gridCol>
                <a:gridCol w="1146517">
                  <a:extLst>
                    <a:ext uri="{9D8B030D-6E8A-4147-A177-3AD203B41FA5}">
                      <a16:colId xmlns:a16="http://schemas.microsoft.com/office/drawing/2014/main" val="1470829449"/>
                    </a:ext>
                  </a:extLst>
                </a:gridCol>
                <a:gridCol w="1243106">
                  <a:extLst>
                    <a:ext uri="{9D8B030D-6E8A-4147-A177-3AD203B41FA5}">
                      <a16:colId xmlns:a16="http://schemas.microsoft.com/office/drawing/2014/main" val="4133264456"/>
                    </a:ext>
                  </a:extLst>
                </a:gridCol>
                <a:gridCol w="1243106">
                  <a:extLst>
                    <a:ext uri="{9D8B030D-6E8A-4147-A177-3AD203B41FA5}">
                      <a16:colId xmlns:a16="http://schemas.microsoft.com/office/drawing/2014/main" val="1775286946"/>
                    </a:ext>
                  </a:extLst>
                </a:gridCol>
                <a:gridCol w="1243106">
                  <a:extLst>
                    <a:ext uri="{9D8B030D-6E8A-4147-A177-3AD203B41FA5}">
                      <a16:colId xmlns:a16="http://schemas.microsoft.com/office/drawing/2014/main" val="1293359426"/>
                    </a:ext>
                  </a:extLst>
                </a:gridCol>
                <a:gridCol w="1243106">
                  <a:extLst>
                    <a:ext uri="{9D8B030D-6E8A-4147-A177-3AD203B41FA5}">
                      <a16:colId xmlns:a16="http://schemas.microsoft.com/office/drawing/2014/main" val="1613300004"/>
                    </a:ext>
                  </a:extLst>
                </a:gridCol>
              </a:tblGrid>
              <a:tr h="388341">
                <a:tc>
                  <a:txBody>
                    <a:bodyPr/>
                    <a:lstStyle/>
                    <a:p>
                      <a:r>
                        <a:rPr lang="en-US">
                          <a:effectLst/>
                        </a:rPr>
                        <a:t>Ethnicity​</a:t>
                      </a:r>
                    </a:p>
                  </a:txBody>
                  <a:tcPr marL="0" marR="0" marT="0" marB="0" anchor="ctr"/>
                </a:tc>
                <a:tc gridSpan="2">
                  <a:txBody>
                    <a:bodyPr/>
                    <a:lstStyle/>
                    <a:p>
                      <a:pPr algn="ctr"/>
                      <a:r>
                        <a:rPr lang="en-US">
                          <a:effectLst/>
                        </a:rPr>
                        <a:t>Total by Ethnicity​</a:t>
                      </a:r>
                    </a:p>
                  </a:txBody>
                  <a:tcPr marL="0" marR="0" marT="0" marB="0" anchor="ctr"/>
                </a:tc>
                <a:tc hMerge="1">
                  <a:txBody>
                    <a:bodyPr/>
                    <a:lstStyle/>
                    <a:p>
                      <a:endParaRPr lang="en-US"/>
                    </a:p>
                  </a:txBody>
                  <a:tcPr/>
                </a:tc>
                <a:tc>
                  <a:txBody>
                    <a:bodyPr/>
                    <a:lstStyle/>
                    <a:p>
                      <a:pPr algn="ctr"/>
                      <a:r>
                        <a:rPr lang="en-US">
                          <a:effectLst/>
                        </a:rPr>
                        <a:t>Male​</a:t>
                      </a:r>
                    </a:p>
                  </a:txBody>
                  <a:tcPr marL="0" marR="0" marT="0" marB="0" anchor="ctr"/>
                </a:tc>
                <a:tc>
                  <a:txBody>
                    <a:bodyPr/>
                    <a:lstStyle/>
                    <a:p>
                      <a:pPr algn="ctr"/>
                      <a:r>
                        <a:rPr lang="en-US">
                          <a:effectLst/>
                        </a:rPr>
                        <a:t>%​</a:t>
                      </a:r>
                    </a:p>
                  </a:txBody>
                  <a:tcPr marL="0" marR="0" marT="0" marB="0" anchor="ctr"/>
                </a:tc>
                <a:tc>
                  <a:txBody>
                    <a:bodyPr/>
                    <a:lstStyle/>
                    <a:p>
                      <a:pPr algn="ctr"/>
                      <a:r>
                        <a:rPr lang="en-US">
                          <a:effectLst/>
                        </a:rPr>
                        <a:t>Female​</a:t>
                      </a:r>
                    </a:p>
                  </a:txBody>
                  <a:tcPr marL="0" marR="0" marT="0" marB="0" anchor="ctr"/>
                </a:tc>
                <a:tc>
                  <a:txBody>
                    <a:bodyPr/>
                    <a:lstStyle/>
                    <a:p>
                      <a:pPr algn="ctr"/>
                      <a:r>
                        <a:rPr lang="en-US">
                          <a:effectLst/>
                        </a:rPr>
                        <a:t>%​</a:t>
                      </a:r>
                    </a:p>
                  </a:txBody>
                  <a:tcPr marL="0" marR="0" marT="0" marB="0" anchor="ctr"/>
                </a:tc>
                <a:extLst>
                  <a:ext uri="{0D108BD9-81ED-4DB2-BD59-A6C34878D82A}">
                    <a16:rowId xmlns:a16="http://schemas.microsoft.com/office/drawing/2014/main" val="1950650673"/>
                  </a:ext>
                </a:extLst>
              </a:tr>
              <a:tr h="388341">
                <a:tc>
                  <a:txBody>
                    <a:bodyPr/>
                    <a:lstStyle/>
                    <a:p>
                      <a:r>
                        <a:rPr lang="en-US">
                          <a:effectLst/>
                        </a:rPr>
                        <a:t>White​</a:t>
                      </a:r>
                    </a:p>
                  </a:txBody>
                  <a:tcPr marL="0" marR="0" marT="0" marB="0" anchor="ctr"/>
                </a:tc>
                <a:tc>
                  <a:txBody>
                    <a:bodyPr/>
                    <a:lstStyle/>
                    <a:p>
                      <a:pPr algn="ctr"/>
                      <a:r>
                        <a:rPr lang="en-US">
                          <a:effectLst/>
                        </a:rPr>
                        <a:t>260​</a:t>
                      </a:r>
                    </a:p>
                  </a:txBody>
                  <a:tcPr marL="0" marR="0" marT="0" marB="0" anchor="ctr"/>
                </a:tc>
                <a:tc>
                  <a:txBody>
                    <a:bodyPr/>
                    <a:lstStyle/>
                    <a:p>
                      <a:pPr algn="ctr"/>
                      <a:r>
                        <a:rPr lang="en-US">
                          <a:effectLst/>
                        </a:rPr>
                        <a:t>50.10%​</a:t>
                      </a:r>
                    </a:p>
                  </a:txBody>
                  <a:tcPr marL="0" marR="0" marT="0" marB="0" anchor="ctr"/>
                </a:tc>
                <a:tc>
                  <a:txBody>
                    <a:bodyPr/>
                    <a:lstStyle/>
                    <a:p>
                      <a:pPr algn="ctr"/>
                      <a:r>
                        <a:rPr lang="en-US">
                          <a:effectLst/>
                        </a:rPr>
                        <a:t>220​</a:t>
                      </a:r>
                    </a:p>
                  </a:txBody>
                  <a:tcPr marL="0" marR="0" marT="0" marB="0" anchor="ctr"/>
                </a:tc>
                <a:tc>
                  <a:txBody>
                    <a:bodyPr/>
                    <a:lstStyle/>
                    <a:p>
                      <a:pPr algn="ctr"/>
                      <a:r>
                        <a:rPr lang="en-US">
                          <a:effectLst/>
                        </a:rPr>
                        <a:t>42.39%​</a:t>
                      </a:r>
                    </a:p>
                  </a:txBody>
                  <a:tcPr marL="0" marR="0" marT="0" marB="0" anchor="ctr"/>
                </a:tc>
                <a:tc>
                  <a:txBody>
                    <a:bodyPr/>
                    <a:lstStyle/>
                    <a:p>
                      <a:pPr algn="ctr"/>
                      <a:r>
                        <a:rPr lang="en-US">
                          <a:effectLst/>
                        </a:rPr>
                        <a:t>40​</a:t>
                      </a:r>
                    </a:p>
                  </a:txBody>
                  <a:tcPr marL="0" marR="0" marT="0" marB="0" anchor="ctr"/>
                </a:tc>
                <a:tc>
                  <a:txBody>
                    <a:bodyPr/>
                    <a:lstStyle/>
                    <a:p>
                      <a:pPr algn="ctr"/>
                      <a:r>
                        <a:rPr lang="en-US">
                          <a:effectLst/>
                        </a:rPr>
                        <a:t>7.71%​</a:t>
                      </a:r>
                    </a:p>
                  </a:txBody>
                  <a:tcPr marL="0" marR="0" marT="0" marB="0" anchor="ctr"/>
                </a:tc>
                <a:extLst>
                  <a:ext uri="{0D108BD9-81ED-4DB2-BD59-A6C34878D82A}">
                    <a16:rowId xmlns:a16="http://schemas.microsoft.com/office/drawing/2014/main" val="3603066244"/>
                  </a:ext>
                </a:extLst>
              </a:tr>
              <a:tr h="388341">
                <a:tc>
                  <a:txBody>
                    <a:bodyPr/>
                    <a:lstStyle/>
                    <a:p>
                      <a:r>
                        <a:rPr lang="en-US">
                          <a:effectLst/>
                        </a:rPr>
                        <a:t>Black​</a:t>
                      </a:r>
                    </a:p>
                  </a:txBody>
                  <a:tcPr marL="0" marR="0" marT="0" marB="0" anchor="ctr"/>
                </a:tc>
                <a:tc>
                  <a:txBody>
                    <a:bodyPr/>
                    <a:lstStyle/>
                    <a:p>
                      <a:pPr algn="ctr"/>
                      <a:r>
                        <a:rPr lang="en-US">
                          <a:effectLst/>
                        </a:rPr>
                        <a:t>75​</a:t>
                      </a:r>
                    </a:p>
                  </a:txBody>
                  <a:tcPr marL="0" marR="0" marT="0" marB="0" anchor="ctr"/>
                </a:tc>
                <a:tc>
                  <a:txBody>
                    <a:bodyPr/>
                    <a:lstStyle/>
                    <a:p>
                      <a:pPr algn="ctr"/>
                      <a:r>
                        <a:rPr lang="en-US">
                          <a:effectLst/>
                        </a:rPr>
                        <a:t>14.45%​</a:t>
                      </a:r>
                    </a:p>
                  </a:txBody>
                  <a:tcPr marL="0" marR="0" marT="0" marB="0" anchor="ctr"/>
                </a:tc>
                <a:tc>
                  <a:txBody>
                    <a:bodyPr/>
                    <a:lstStyle/>
                    <a:p>
                      <a:pPr algn="ctr"/>
                      <a:r>
                        <a:rPr lang="en-US">
                          <a:effectLst/>
                        </a:rPr>
                        <a:t>61​</a:t>
                      </a:r>
                    </a:p>
                  </a:txBody>
                  <a:tcPr marL="0" marR="0" marT="0" marB="0" anchor="ctr"/>
                </a:tc>
                <a:tc>
                  <a:txBody>
                    <a:bodyPr/>
                    <a:lstStyle/>
                    <a:p>
                      <a:pPr algn="ctr"/>
                      <a:r>
                        <a:rPr lang="en-US">
                          <a:effectLst/>
                        </a:rPr>
                        <a:t>11.75%​</a:t>
                      </a:r>
                    </a:p>
                  </a:txBody>
                  <a:tcPr marL="0" marR="0" marT="0" marB="0" anchor="ctr"/>
                </a:tc>
                <a:tc>
                  <a:txBody>
                    <a:bodyPr/>
                    <a:lstStyle/>
                    <a:p>
                      <a:pPr algn="ctr"/>
                      <a:r>
                        <a:rPr lang="en-US">
                          <a:effectLst/>
                        </a:rPr>
                        <a:t>14​</a:t>
                      </a:r>
                    </a:p>
                  </a:txBody>
                  <a:tcPr marL="0" marR="0" marT="0" marB="0" anchor="ctr"/>
                </a:tc>
                <a:tc>
                  <a:txBody>
                    <a:bodyPr/>
                    <a:lstStyle/>
                    <a:p>
                      <a:pPr algn="ctr"/>
                      <a:r>
                        <a:rPr lang="en-US">
                          <a:effectLst/>
                        </a:rPr>
                        <a:t>2.70%​</a:t>
                      </a:r>
                    </a:p>
                  </a:txBody>
                  <a:tcPr marL="0" marR="0" marT="0" marB="0" anchor="ctr"/>
                </a:tc>
                <a:extLst>
                  <a:ext uri="{0D108BD9-81ED-4DB2-BD59-A6C34878D82A}">
                    <a16:rowId xmlns:a16="http://schemas.microsoft.com/office/drawing/2014/main" val="2482038307"/>
                  </a:ext>
                </a:extLst>
              </a:tr>
              <a:tr h="388341">
                <a:tc>
                  <a:txBody>
                    <a:bodyPr/>
                    <a:lstStyle/>
                    <a:p>
                      <a:r>
                        <a:rPr lang="en-US">
                          <a:effectLst/>
                        </a:rPr>
                        <a:t>Hispanic​</a:t>
                      </a:r>
                    </a:p>
                  </a:txBody>
                  <a:tcPr marL="0" marR="0" marT="0" marB="0" anchor="ctr"/>
                </a:tc>
                <a:tc>
                  <a:txBody>
                    <a:bodyPr/>
                    <a:lstStyle/>
                    <a:p>
                      <a:pPr algn="ctr"/>
                      <a:r>
                        <a:rPr lang="en-US">
                          <a:effectLst/>
                        </a:rPr>
                        <a:t>175​</a:t>
                      </a:r>
                    </a:p>
                  </a:txBody>
                  <a:tcPr marL="0" marR="0" marT="0" marB="0" anchor="ctr"/>
                </a:tc>
                <a:tc>
                  <a:txBody>
                    <a:bodyPr/>
                    <a:lstStyle/>
                    <a:p>
                      <a:pPr algn="ctr"/>
                      <a:r>
                        <a:rPr lang="en-US">
                          <a:effectLst/>
                        </a:rPr>
                        <a:t>33.72%​</a:t>
                      </a:r>
                    </a:p>
                  </a:txBody>
                  <a:tcPr marL="0" marR="0" marT="0" marB="0" anchor="ctr"/>
                </a:tc>
                <a:tc>
                  <a:txBody>
                    <a:bodyPr/>
                    <a:lstStyle/>
                    <a:p>
                      <a:pPr algn="ctr"/>
                      <a:r>
                        <a:rPr lang="en-US">
                          <a:effectLst/>
                        </a:rPr>
                        <a:t>127</a:t>
                      </a:r>
                    </a:p>
                  </a:txBody>
                  <a:tcPr marL="0" marR="0" marT="0" marB="0" anchor="ctr"/>
                </a:tc>
                <a:tc>
                  <a:txBody>
                    <a:bodyPr/>
                    <a:lstStyle/>
                    <a:p>
                      <a:pPr algn="ctr"/>
                      <a:r>
                        <a:rPr lang="en-US">
                          <a:effectLst/>
                        </a:rPr>
                        <a:t>24.47%​</a:t>
                      </a:r>
                    </a:p>
                  </a:txBody>
                  <a:tcPr marL="0" marR="0" marT="0" marB="0" anchor="ctr"/>
                </a:tc>
                <a:tc>
                  <a:txBody>
                    <a:bodyPr/>
                    <a:lstStyle/>
                    <a:p>
                      <a:pPr algn="ctr"/>
                      <a:r>
                        <a:rPr lang="en-US">
                          <a:effectLst/>
                        </a:rPr>
                        <a:t>41​</a:t>
                      </a:r>
                    </a:p>
                  </a:txBody>
                  <a:tcPr marL="0" marR="0" marT="0" marB="0" anchor="ctr"/>
                </a:tc>
                <a:tc>
                  <a:txBody>
                    <a:bodyPr/>
                    <a:lstStyle/>
                    <a:p>
                      <a:pPr algn="ctr"/>
                      <a:r>
                        <a:rPr lang="en-US">
                          <a:effectLst/>
                        </a:rPr>
                        <a:t>7.90%​</a:t>
                      </a:r>
                    </a:p>
                  </a:txBody>
                  <a:tcPr marL="0" marR="0" marT="0" marB="0" anchor="ctr"/>
                </a:tc>
                <a:extLst>
                  <a:ext uri="{0D108BD9-81ED-4DB2-BD59-A6C34878D82A}">
                    <a16:rowId xmlns:a16="http://schemas.microsoft.com/office/drawing/2014/main" val="2339426632"/>
                  </a:ext>
                </a:extLst>
              </a:tr>
              <a:tr h="388341">
                <a:tc>
                  <a:txBody>
                    <a:bodyPr/>
                    <a:lstStyle/>
                    <a:p>
                      <a:r>
                        <a:rPr lang="en-US">
                          <a:effectLst/>
                        </a:rPr>
                        <a:t>Asian​</a:t>
                      </a:r>
                    </a:p>
                  </a:txBody>
                  <a:tcPr marL="0" marR="0" marT="0" marB="0" anchor="ctr"/>
                </a:tc>
                <a:tc>
                  <a:txBody>
                    <a:bodyPr/>
                    <a:lstStyle/>
                    <a:p>
                      <a:pPr algn="ctr"/>
                      <a:r>
                        <a:rPr lang="en-US">
                          <a:effectLst/>
                        </a:rPr>
                        <a:t>8​</a:t>
                      </a:r>
                    </a:p>
                  </a:txBody>
                  <a:tcPr marL="0" marR="0" marT="0" marB="0" anchor="ctr"/>
                </a:tc>
                <a:tc>
                  <a:txBody>
                    <a:bodyPr/>
                    <a:lstStyle/>
                    <a:p>
                      <a:pPr algn="ctr"/>
                      <a:r>
                        <a:rPr lang="en-US">
                          <a:effectLst/>
                        </a:rPr>
                        <a:t>1.54%​</a:t>
                      </a:r>
                    </a:p>
                  </a:txBody>
                  <a:tcPr marL="0" marR="0" marT="0" marB="0" anchor="ctr"/>
                </a:tc>
                <a:tc>
                  <a:txBody>
                    <a:bodyPr/>
                    <a:lstStyle/>
                    <a:p>
                      <a:pPr algn="ctr"/>
                      <a:r>
                        <a:rPr lang="en-US">
                          <a:effectLst/>
                        </a:rPr>
                        <a:t>6​</a:t>
                      </a:r>
                    </a:p>
                  </a:txBody>
                  <a:tcPr marL="0" marR="0" marT="0" marB="0" anchor="ctr"/>
                </a:tc>
                <a:tc>
                  <a:txBody>
                    <a:bodyPr/>
                    <a:lstStyle/>
                    <a:p>
                      <a:pPr algn="ctr"/>
                      <a:r>
                        <a:rPr lang="en-US">
                          <a:effectLst/>
                        </a:rPr>
                        <a:t>1.16%​</a:t>
                      </a:r>
                    </a:p>
                  </a:txBody>
                  <a:tcPr marL="0" marR="0" marT="0" marB="0" anchor="ctr"/>
                </a:tc>
                <a:tc>
                  <a:txBody>
                    <a:bodyPr/>
                    <a:lstStyle/>
                    <a:p>
                      <a:pPr algn="ctr"/>
                      <a:r>
                        <a:rPr lang="en-US">
                          <a:effectLst/>
                        </a:rPr>
                        <a:t>2​</a:t>
                      </a:r>
                    </a:p>
                  </a:txBody>
                  <a:tcPr marL="0" marR="0" marT="0" marB="0" anchor="ctr"/>
                </a:tc>
                <a:tc>
                  <a:txBody>
                    <a:bodyPr/>
                    <a:lstStyle/>
                    <a:p>
                      <a:pPr algn="ctr"/>
                      <a:r>
                        <a:rPr lang="en-US">
                          <a:effectLst/>
                        </a:rPr>
                        <a:t>.38%​</a:t>
                      </a:r>
                    </a:p>
                  </a:txBody>
                  <a:tcPr marL="0" marR="0" marT="0" marB="0" anchor="ctr"/>
                </a:tc>
                <a:extLst>
                  <a:ext uri="{0D108BD9-81ED-4DB2-BD59-A6C34878D82A}">
                    <a16:rowId xmlns:a16="http://schemas.microsoft.com/office/drawing/2014/main" val="697176975"/>
                  </a:ext>
                </a:extLst>
              </a:tr>
              <a:tr h="763293">
                <a:tc>
                  <a:txBody>
                    <a:bodyPr/>
                    <a:lstStyle/>
                    <a:p>
                      <a:r>
                        <a:rPr lang="en-US">
                          <a:effectLst/>
                        </a:rPr>
                        <a:t>American Indian​</a:t>
                      </a:r>
                    </a:p>
                  </a:txBody>
                  <a:tcPr marL="0" marR="0" marT="0" marB="0" anchor="ctr"/>
                </a:tc>
                <a:tc>
                  <a:txBody>
                    <a:bodyPr/>
                    <a:lstStyle/>
                    <a:p>
                      <a:pPr algn="ctr"/>
                      <a:r>
                        <a:rPr lang="en-US">
                          <a:effectLst/>
                        </a:rPr>
                        <a:t>1​</a:t>
                      </a:r>
                    </a:p>
                  </a:txBody>
                  <a:tcPr marL="0" marR="0" marT="0" marB="0" anchor="ctr"/>
                </a:tc>
                <a:tc>
                  <a:txBody>
                    <a:bodyPr/>
                    <a:lstStyle/>
                    <a:p>
                      <a:pPr algn="ctr"/>
                      <a:r>
                        <a:rPr lang="en-US">
                          <a:effectLst/>
                        </a:rPr>
                        <a:t>.19%​</a:t>
                      </a:r>
                    </a:p>
                  </a:txBody>
                  <a:tcPr marL="0" marR="0" marT="0" marB="0" anchor="ctr"/>
                </a:tc>
                <a:tc>
                  <a:txBody>
                    <a:bodyPr/>
                    <a:lstStyle/>
                    <a:p>
                      <a:pPr algn="ctr"/>
                      <a:r>
                        <a:rPr lang="en-US">
                          <a:effectLst/>
                        </a:rPr>
                        <a:t>1​</a:t>
                      </a:r>
                    </a:p>
                  </a:txBody>
                  <a:tcPr marL="0" marR="0" marT="0" marB="0" anchor="ctr"/>
                </a:tc>
                <a:tc>
                  <a:txBody>
                    <a:bodyPr/>
                    <a:lstStyle/>
                    <a:p>
                      <a:pPr algn="ctr"/>
                      <a:r>
                        <a:rPr lang="en-US">
                          <a:effectLst/>
                        </a:rPr>
                        <a:t>.19%​</a:t>
                      </a:r>
                    </a:p>
                  </a:txBody>
                  <a:tcPr marL="0" marR="0" marT="0" marB="0" anchor="ctr"/>
                </a:tc>
                <a:tc>
                  <a:txBody>
                    <a:bodyPr/>
                    <a:lstStyle/>
                    <a:p>
                      <a:pPr algn="ctr"/>
                      <a:r>
                        <a:rPr lang="en-US">
                          <a:effectLst/>
                        </a:rPr>
                        <a:t>0​</a:t>
                      </a:r>
                    </a:p>
                  </a:txBody>
                  <a:tcPr marL="0" marR="0" marT="0" marB="0" anchor="ctr"/>
                </a:tc>
                <a:tc>
                  <a:txBody>
                    <a:bodyPr/>
                    <a:lstStyle/>
                    <a:p>
                      <a:pPr algn="ctr"/>
                      <a:r>
                        <a:rPr lang="en-US">
                          <a:effectLst/>
                        </a:rPr>
                        <a:t>0​</a:t>
                      </a:r>
                    </a:p>
                  </a:txBody>
                  <a:tcPr marL="0" marR="0" marT="0" marB="0" anchor="ctr"/>
                </a:tc>
                <a:extLst>
                  <a:ext uri="{0D108BD9-81ED-4DB2-BD59-A6C34878D82A}">
                    <a16:rowId xmlns:a16="http://schemas.microsoft.com/office/drawing/2014/main" val="3352259758"/>
                  </a:ext>
                </a:extLst>
              </a:tr>
              <a:tr h="763293">
                <a:tc>
                  <a:txBody>
                    <a:bodyPr/>
                    <a:lstStyle/>
                    <a:p>
                      <a:r>
                        <a:rPr lang="en-US">
                          <a:effectLst/>
                        </a:rPr>
                        <a:t>Asian/Pacific Islander​</a:t>
                      </a:r>
                    </a:p>
                  </a:txBody>
                  <a:tcPr marL="0" marR="0" marT="0" marB="0" anchor="ctr"/>
                </a:tc>
                <a:tc>
                  <a:txBody>
                    <a:bodyPr/>
                    <a:lstStyle/>
                    <a:p>
                      <a:pPr algn="ctr"/>
                      <a:r>
                        <a:rPr lang="en-US">
                          <a:effectLst/>
                        </a:rPr>
                        <a:t>0​</a:t>
                      </a:r>
                    </a:p>
                  </a:txBody>
                  <a:tcPr marL="0" marR="0" marT="0" marB="0" anchor="ctr"/>
                </a:tc>
                <a:tc>
                  <a:txBody>
                    <a:bodyPr/>
                    <a:lstStyle/>
                    <a:p>
                      <a:pPr algn="ctr"/>
                      <a:r>
                        <a:rPr lang="en-US">
                          <a:effectLst/>
                        </a:rPr>
                        <a:t>0​</a:t>
                      </a:r>
                    </a:p>
                  </a:txBody>
                  <a:tcPr marL="0" marR="0" marT="0" marB="0" anchor="ctr"/>
                </a:tc>
                <a:tc>
                  <a:txBody>
                    <a:bodyPr/>
                    <a:lstStyle/>
                    <a:p>
                      <a:pPr algn="ctr"/>
                      <a:r>
                        <a:rPr lang="en-US">
                          <a:effectLst/>
                        </a:rPr>
                        <a:t>0​</a:t>
                      </a:r>
                    </a:p>
                  </a:txBody>
                  <a:tcPr marL="0" marR="0" marT="0" marB="0" anchor="ctr"/>
                </a:tc>
                <a:tc>
                  <a:txBody>
                    <a:bodyPr/>
                    <a:lstStyle/>
                    <a:p>
                      <a:pPr algn="ctr"/>
                      <a:r>
                        <a:rPr lang="en-US">
                          <a:effectLst/>
                        </a:rPr>
                        <a:t>0​</a:t>
                      </a:r>
                    </a:p>
                  </a:txBody>
                  <a:tcPr marL="0" marR="0" marT="0" marB="0" anchor="ctr"/>
                </a:tc>
                <a:tc>
                  <a:txBody>
                    <a:bodyPr/>
                    <a:lstStyle/>
                    <a:p>
                      <a:pPr algn="ctr"/>
                      <a:r>
                        <a:rPr lang="en-US">
                          <a:effectLst/>
                        </a:rPr>
                        <a:t>0​</a:t>
                      </a:r>
                    </a:p>
                  </a:txBody>
                  <a:tcPr marL="0" marR="0" marT="0" marB="0" anchor="ctr"/>
                </a:tc>
                <a:tc>
                  <a:txBody>
                    <a:bodyPr/>
                    <a:lstStyle/>
                    <a:p>
                      <a:pPr algn="ctr"/>
                      <a:r>
                        <a:rPr lang="en-US">
                          <a:effectLst/>
                        </a:rPr>
                        <a:t>0​</a:t>
                      </a:r>
                    </a:p>
                  </a:txBody>
                  <a:tcPr marL="0" marR="0" marT="0" marB="0" anchor="ctr"/>
                </a:tc>
                <a:extLst>
                  <a:ext uri="{0D108BD9-81ED-4DB2-BD59-A6C34878D82A}">
                    <a16:rowId xmlns:a16="http://schemas.microsoft.com/office/drawing/2014/main" val="3473983536"/>
                  </a:ext>
                </a:extLst>
              </a:tr>
              <a:tr h="763293">
                <a:tc>
                  <a:txBody>
                    <a:bodyPr/>
                    <a:lstStyle/>
                    <a:p>
                      <a:r>
                        <a:rPr lang="en-US">
                          <a:effectLst/>
                        </a:rPr>
                        <a:t>Multicultural​</a:t>
                      </a:r>
                    </a:p>
                  </a:txBody>
                  <a:tcPr marL="0" marR="0" marT="0" marB="0" anchor="ctr"/>
                </a:tc>
                <a:tc>
                  <a:txBody>
                    <a:bodyPr/>
                    <a:lstStyle/>
                    <a:p>
                      <a:pPr algn="ctr"/>
                      <a:r>
                        <a:rPr lang="en-US">
                          <a:effectLst/>
                        </a:rPr>
                        <a:t>7​</a:t>
                      </a:r>
                    </a:p>
                  </a:txBody>
                  <a:tcPr marL="0" marR="0" marT="0" marB="0" anchor="ctr"/>
                </a:tc>
                <a:tc>
                  <a:txBody>
                    <a:bodyPr/>
                    <a:lstStyle/>
                    <a:p>
                      <a:pPr algn="ctr"/>
                      <a:r>
                        <a:rPr lang="en-US">
                          <a:effectLst/>
                        </a:rPr>
                        <a:t>1.29​</a:t>
                      </a:r>
                    </a:p>
                  </a:txBody>
                  <a:tcPr marL="0" marR="0" marT="0" marB="0" anchor="ctr"/>
                </a:tc>
                <a:tc>
                  <a:txBody>
                    <a:bodyPr/>
                    <a:lstStyle/>
                    <a:p>
                      <a:pPr algn="ctr"/>
                      <a:r>
                        <a:rPr lang="en-US">
                          <a:effectLst/>
                        </a:rPr>
                        <a:t>7</a:t>
                      </a:r>
                    </a:p>
                  </a:txBody>
                  <a:tcPr marL="0" marR="0" marT="0" marB="0" anchor="ctr"/>
                </a:tc>
                <a:tc>
                  <a:txBody>
                    <a:bodyPr/>
                    <a:lstStyle/>
                    <a:p>
                      <a:pPr algn="ctr"/>
                      <a:r>
                        <a:rPr lang="en-US">
                          <a:effectLst/>
                        </a:rPr>
                        <a:t>1.35</a:t>
                      </a:r>
                    </a:p>
                  </a:txBody>
                  <a:tcPr marL="0" marR="0" marT="0" marB="0" anchor="ctr"/>
                </a:tc>
                <a:tc>
                  <a:txBody>
                    <a:bodyPr/>
                    <a:lstStyle/>
                    <a:p>
                      <a:pPr algn="ctr"/>
                      <a:r>
                        <a:rPr lang="en-US">
                          <a:effectLst/>
                        </a:rPr>
                        <a:t>0​</a:t>
                      </a:r>
                    </a:p>
                  </a:txBody>
                  <a:tcPr marL="0" marR="0" marT="0" marB="0" anchor="ctr"/>
                </a:tc>
                <a:tc>
                  <a:txBody>
                    <a:bodyPr/>
                    <a:lstStyle/>
                    <a:p>
                      <a:pPr algn="ctr"/>
                      <a:r>
                        <a:rPr lang="en-US">
                          <a:effectLst/>
                        </a:rPr>
                        <a:t>0​</a:t>
                      </a:r>
                    </a:p>
                  </a:txBody>
                  <a:tcPr marL="0" marR="0" marT="0" marB="0" anchor="ctr"/>
                </a:tc>
                <a:extLst>
                  <a:ext uri="{0D108BD9-81ED-4DB2-BD59-A6C34878D82A}">
                    <a16:rowId xmlns:a16="http://schemas.microsoft.com/office/drawing/2014/main" val="3869123831"/>
                  </a:ext>
                </a:extLst>
              </a:tr>
              <a:tr h="388341">
                <a:tc>
                  <a:txBody>
                    <a:bodyPr/>
                    <a:lstStyle/>
                    <a:p>
                      <a:r>
                        <a:rPr lang="en-US">
                          <a:effectLst/>
                        </a:rPr>
                        <a:t>​</a:t>
                      </a:r>
                    </a:p>
                  </a:txBody>
                  <a:tcPr marL="0" marR="0" marT="0" marB="0" anchor="ctr"/>
                </a:tc>
                <a:tc>
                  <a:txBody>
                    <a:bodyPr/>
                    <a:lstStyle/>
                    <a:p>
                      <a:pPr algn="ctr"/>
                      <a:r>
                        <a:rPr lang="en-US">
                          <a:effectLst/>
                        </a:rPr>
                        <a:t>519​</a:t>
                      </a:r>
                    </a:p>
                  </a:txBody>
                  <a:tcPr marL="0" marR="0" marT="0" marB="0" anchor="ctr"/>
                </a:tc>
                <a:tc>
                  <a:txBody>
                    <a:bodyPr/>
                    <a:lstStyle/>
                    <a:p>
                      <a:pPr algn="ctr"/>
                      <a:r>
                        <a:rPr lang="en-US">
                          <a:effectLst/>
                        </a:rPr>
                        <a:t>100%​</a:t>
                      </a:r>
                    </a:p>
                  </a:txBody>
                  <a:tcPr marL="0" marR="0" marT="0" marB="0" anchor="ctr"/>
                </a:tc>
                <a:tc>
                  <a:txBody>
                    <a:bodyPr/>
                    <a:lstStyle/>
                    <a:p>
                      <a:pPr algn="ctr"/>
                      <a:r>
                        <a:rPr lang="en-US">
                          <a:effectLst/>
                        </a:rPr>
                        <a:t>422​</a:t>
                      </a:r>
                    </a:p>
                  </a:txBody>
                  <a:tcPr marL="0" marR="0" marT="0" marB="0" anchor="ctr"/>
                </a:tc>
                <a:tc>
                  <a:txBody>
                    <a:bodyPr/>
                    <a:lstStyle/>
                    <a:p>
                      <a:pPr algn="ctr"/>
                      <a:r>
                        <a:rPr lang="en-US">
                          <a:effectLst/>
                        </a:rPr>
                        <a:t>81.31%​</a:t>
                      </a:r>
                    </a:p>
                  </a:txBody>
                  <a:tcPr marL="0" marR="0" marT="0" marB="0" anchor="ctr"/>
                </a:tc>
                <a:tc>
                  <a:txBody>
                    <a:bodyPr/>
                    <a:lstStyle/>
                    <a:p>
                      <a:pPr algn="ctr"/>
                      <a:r>
                        <a:rPr lang="en-US">
                          <a:effectLst/>
                        </a:rPr>
                        <a:t>97​</a:t>
                      </a:r>
                    </a:p>
                  </a:txBody>
                  <a:tcPr marL="0" marR="0" marT="0" marB="0" anchor="ctr"/>
                </a:tc>
                <a:tc>
                  <a:txBody>
                    <a:bodyPr/>
                    <a:lstStyle/>
                    <a:p>
                      <a:pPr algn="ctr"/>
                      <a:r>
                        <a:rPr lang="en-US">
                          <a:effectLst/>
                        </a:rPr>
                        <a:t>18.69%​</a:t>
                      </a:r>
                    </a:p>
                  </a:txBody>
                  <a:tcPr marL="0" marR="0" marT="0" marB="0" anchor="ctr"/>
                </a:tc>
                <a:extLst>
                  <a:ext uri="{0D108BD9-81ED-4DB2-BD59-A6C34878D82A}">
                    <a16:rowId xmlns:a16="http://schemas.microsoft.com/office/drawing/2014/main" val="2807447162"/>
                  </a:ext>
                </a:extLst>
              </a:tr>
            </a:tbl>
          </a:graphicData>
        </a:graphic>
      </p:graphicFrame>
    </p:spTree>
    <p:extLst>
      <p:ext uri="{BB962C8B-B14F-4D97-AF65-F5344CB8AC3E}">
        <p14:creationId xmlns:p14="http://schemas.microsoft.com/office/powerpoint/2010/main" val="1421713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6" y="228600"/>
            <a:ext cx="8229600" cy="487362"/>
          </a:xfrm>
        </p:spPr>
        <p:txBody>
          <a:bodyPr>
            <a:noAutofit/>
          </a:bodyPr>
          <a:lstStyle/>
          <a:p>
            <a:r>
              <a:rPr lang="en-US" sz="3000" b="1"/>
              <a:t>U. T. System Police Academy</a:t>
            </a:r>
          </a:p>
        </p:txBody>
      </p:sp>
      <p:sp>
        <p:nvSpPr>
          <p:cNvPr id="3" name="Content Placeholder 2"/>
          <p:cNvSpPr>
            <a:spLocks noGrp="1"/>
          </p:cNvSpPr>
          <p:nvPr>
            <p:ph idx="1"/>
          </p:nvPr>
        </p:nvSpPr>
        <p:spPr>
          <a:xfrm>
            <a:off x="509366" y="982127"/>
            <a:ext cx="3986433" cy="5037673"/>
          </a:xfrm>
        </p:spPr>
        <p:txBody>
          <a:bodyPr vert="horz" lIns="91440" tIns="45720" rIns="91440" bIns="45720" numCol="1" rtlCol="0" anchor="t">
            <a:noAutofit/>
          </a:bodyPr>
          <a:lstStyle/>
          <a:p>
            <a:r>
              <a:rPr lang="en-US" sz="1800"/>
              <a:t>Four full-time staff members</a:t>
            </a:r>
          </a:p>
          <a:p>
            <a:r>
              <a:rPr lang="en-US" sz="1800"/>
              <a:t>Basic Academy – 25 weeks (1010 hours)</a:t>
            </a:r>
            <a:endParaRPr lang="en-US" sz="1800">
              <a:cs typeface="Calibri"/>
            </a:endParaRPr>
          </a:p>
          <a:p>
            <a:r>
              <a:rPr lang="en-US" sz="1800"/>
              <a:t>18 Consecutive Basic Academy classes passing State Peace Officer licensing exam at rate of 100% on first attempt</a:t>
            </a:r>
            <a:endParaRPr lang="en-US" sz="1800">
              <a:cs typeface="Calibri"/>
            </a:endParaRPr>
          </a:p>
          <a:p>
            <a:r>
              <a:rPr lang="en-US" sz="1800"/>
              <a:t>In-Service Training</a:t>
            </a:r>
            <a:endParaRPr lang="en-US" sz="1800">
              <a:cs typeface="Calibri"/>
            </a:endParaRPr>
          </a:p>
          <a:p>
            <a:r>
              <a:rPr lang="en-US" sz="1800"/>
              <a:t>Advanced Rapid Response Emergency Scenario Training (ARREST) including firearms simulator, use of force/ </a:t>
            </a:r>
            <a:br>
              <a:rPr lang="en-US" sz="1800"/>
            </a:br>
            <a:r>
              <a:rPr lang="en-US" sz="1800"/>
              <a:t>de-escalation, ambush and breaching training</a:t>
            </a:r>
            <a:endParaRPr lang="en-US" sz="1800">
              <a:cs typeface="Calibri"/>
            </a:endParaRPr>
          </a:p>
          <a:p>
            <a:r>
              <a:rPr lang="en-US" sz="1800"/>
              <a:t>Advanced Officer Course – 4 weeks</a:t>
            </a:r>
            <a:endParaRPr lang="en-US" sz="1800">
              <a:cs typeface="Calibri"/>
            </a:endParaRPr>
          </a:p>
        </p:txBody>
      </p:sp>
      <p:sp>
        <p:nvSpPr>
          <p:cNvPr id="5" name="Slide Number Placeholder 4"/>
          <p:cNvSpPr>
            <a:spLocks noGrp="1"/>
          </p:cNvSpPr>
          <p:nvPr>
            <p:ph type="sldNum" sz="quarter" idx="12"/>
          </p:nvPr>
        </p:nvSpPr>
        <p:spPr/>
        <p:txBody>
          <a:bodyPr/>
          <a:lstStyle/>
          <a:p>
            <a:r>
              <a:rPr lang="en-US"/>
              <a:t> Page </a:t>
            </a:r>
            <a:fld id="{8E28673C-7439-4936-91D9-8BF73B1400EB}" type="slidenum">
              <a:rPr lang="en-US" dirty="0" smtClean="0"/>
              <a:pPr/>
              <a:t>12</a:t>
            </a:fld>
            <a:endParaRPr lang="en-US"/>
          </a:p>
        </p:txBody>
      </p:sp>
      <p:sp>
        <p:nvSpPr>
          <p:cNvPr id="7" name="TextBox 6"/>
          <p:cNvSpPr txBox="1"/>
          <p:nvPr/>
        </p:nvSpPr>
        <p:spPr>
          <a:xfrm>
            <a:off x="5481922" y="2787607"/>
            <a:ext cx="2232791" cy="646331"/>
          </a:xfrm>
          <a:prstGeom prst="rect">
            <a:avLst/>
          </a:prstGeom>
          <a:noFill/>
        </p:spPr>
        <p:txBody>
          <a:bodyPr wrap="none" rtlCol="0">
            <a:spAutoFit/>
          </a:bodyPr>
          <a:lstStyle/>
          <a:p>
            <a:pPr algn="r"/>
            <a:r>
              <a:rPr lang="en-US" sz="1200">
                <a:solidFill>
                  <a:schemeClr val="bg1"/>
                </a:solidFill>
              </a:rPr>
              <a:t>99</a:t>
            </a:r>
            <a:r>
              <a:rPr lang="en-US" sz="1200" baseline="30000">
                <a:solidFill>
                  <a:schemeClr val="bg1"/>
                </a:solidFill>
              </a:rPr>
              <a:t>th</a:t>
            </a:r>
            <a:r>
              <a:rPr lang="en-US" sz="1200">
                <a:solidFill>
                  <a:schemeClr val="bg1"/>
                </a:solidFill>
              </a:rPr>
              <a:t> Basic Training School</a:t>
            </a:r>
          </a:p>
          <a:p>
            <a:pPr algn="r"/>
            <a:r>
              <a:rPr lang="en-US" sz="1200">
                <a:solidFill>
                  <a:schemeClr val="bg1"/>
                </a:solidFill>
              </a:rPr>
              <a:t>University of Texas System Police</a:t>
            </a:r>
          </a:p>
          <a:p>
            <a:pPr algn="r"/>
            <a:r>
              <a:rPr lang="en-US" sz="1200">
                <a:solidFill>
                  <a:schemeClr val="bg1"/>
                </a:solidFill>
              </a:rPr>
              <a:t>January 9 - May 26, 2017</a:t>
            </a:r>
          </a:p>
        </p:txBody>
      </p:sp>
      <p:sp>
        <p:nvSpPr>
          <p:cNvPr id="8" name="TextBox 7"/>
          <p:cNvSpPr txBox="1"/>
          <p:nvPr/>
        </p:nvSpPr>
        <p:spPr>
          <a:xfrm>
            <a:off x="2993231" y="3197999"/>
            <a:ext cx="3124202" cy="369332"/>
          </a:xfrm>
          <a:prstGeom prst="rect">
            <a:avLst/>
          </a:prstGeom>
          <a:noFill/>
        </p:spPr>
        <p:txBody>
          <a:bodyPr wrap="square" rtlCol="0">
            <a:spAutoFit/>
          </a:bodyPr>
          <a:lstStyle/>
          <a:p>
            <a:r>
              <a:rPr lang="en-US">
                <a:solidFill>
                  <a:schemeClr val="bg1"/>
                </a:solidFill>
              </a:rPr>
              <a:t>100</a:t>
            </a:r>
            <a:r>
              <a:rPr lang="en-US" baseline="30000">
                <a:solidFill>
                  <a:schemeClr val="bg1"/>
                </a:solidFill>
              </a:rPr>
              <a:t>th</a:t>
            </a:r>
            <a:r>
              <a:rPr lang="en-US">
                <a:solidFill>
                  <a:schemeClr val="bg1"/>
                </a:solidFill>
              </a:rPr>
              <a:t> Basic Police Officer Class</a:t>
            </a:r>
          </a:p>
        </p:txBody>
      </p:sp>
      <p:sp>
        <p:nvSpPr>
          <p:cNvPr id="6" name="Footer Placeholder 5">
            <a:extLst>
              <a:ext uri="{FF2B5EF4-FFF2-40B4-BE49-F238E27FC236}">
                <a16:creationId xmlns:a16="http://schemas.microsoft.com/office/drawing/2014/main" id="{04408F10-6D9E-36D8-A976-406683674359}"/>
              </a:ext>
            </a:extLst>
          </p:cNvPr>
          <p:cNvSpPr>
            <a:spLocks noGrp="1"/>
          </p:cNvSpPr>
          <p:nvPr>
            <p:ph type="ftr" sz="quarter" idx="11"/>
          </p:nvPr>
        </p:nvSpPr>
        <p:spPr/>
        <p:txBody>
          <a:bodyPr/>
          <a:lstStyle/>
          <a:p>
            <a:r>
              <a:rPr lang="en-US"/>
              <a:t> The University of Texas System Office of the Director of Police</a:t>
            </a:r>
          </a:p>
        </p:txBody>
      </p:sp>
      <p:pic>
        <p:nvPicPr>
          <p:cNvPr id="4" name="Picture 8" descr="A picture containing ceiling&#10;&#10;Description automatically generated">
            <a:extLst>
              <a:ext uri="{FF2B5EF4-FFF2-40B4-BE49-F238E27FC236}">
                <a16:creationId xmlns:a16="http://schemas.microsoft.com/office/drawing/2014/main" id="{DCEB1C9B-F8BC-BF49-B6E8-41DBCB70D1ED}"/>
              </a:ext>
            </a:extLst>
          </p:cNvPr>
          <p:cNvPicPr>
            <a:picLocks noChangeAspect="1"/>
          </p:cNvPicPr>
          <p:nvPr/>
        </p:nvPicPr>
        <p:blipFill>
          <a:blip r:embed="rId2"/>
          <a:stretch>
            <a:fillRect/>
          </a:stretch>
        </p:blipFill>
        <p:spPr>
          <a:xfrm rot="5400000">
            <a:off x="6324928" y="1195224"/>
            <a:ext cx="2711668" cy="2161846"/>
          </a:xfrm>
          <a:prstGeom prst="rect">
            <a:avLst/>
          </a:prstGeom>
        </p:spPr>
      </p:pic>
      <p:pic>
        <p:nvPicPr>
          <p:cNvPr id="12" name="Picture 12">
            <a:extLst>
              <a:ext uri="{FF2B5EF4-FFF2-40B4-BE49-F238E27FC236}">
                <a16:creationId xmlns:a16="http://schemas.microsoft.com/office/drawing/2014/main" id="{8F5E69ED-6493-4D1F-EE2F-17FC396B2E40}"/>
              </a:ext>
            </a:extLst>
          </p:cNvPr>
          <p:cNvPicPr>
            <a:picLocks noChangeAspect="1"/>
          </p:cNvPicPr>
          <p:nvPr/>
        </p:nvPicPr>
        <p:blipFill>
          <a:blip r:embed="rId3"/>
          <a:stretch>
            <a:fillRect/>
          </a:stretch>
        </p:blipFill>
        <p:spPr>
          <a:xfrm>
            <a:off x="4294133" y="920311"/>
            <a:ext cx="2349062" cy="2770791"/>
          </a:xfrm>
          <a:prstGeom prst="rect">
            <a:avLst/>
          </a:prstGeom>
        </p:spPr>
      </p:pic>
      <p:pic>
        <p:nvPicPr>
          <p:cNvPr id="13" name="Picture 13">
            <a:extLst>
              <a:ext uri="{FF2B5EF4-FFF2-40B4-BE49-F238E27FC236}">
                <a16:creationId xmlns:a16="http://schemas.microsoft.com/office/drawing/2014/main" id="{D9EE5802-A4CC-F17C-0781-0CC7EA486696}"/>
              </a:ext>
            </a:extLst>
          </p:cNvPr>
          <p:cNvPicPr>
            <a:picLocks noChangeAspect="1"/>
          </p:cNvPicPr>
          <p:nvPr/>
        </p:nvPicPr>
        <p:blipFill>
          <a:blip r:embed="rId4"/>
          <a:stretch>
            <a:fillRect/>
          </a:stretch>
        </p:blipFill>
        <p:spPr>
          <a:xfrm>
            <a:off x="4294132" y="3196459"/>
            <a:ext cx="2033753" cy="2356946"/>
          </a:xfrm>
          <a:prstGeom prst="rect">
            <a:avLst/>
          </a:prstGeom>
        </p:spPr>
      </p:pic>
      <p:pic>
        <p:nvPicPr>
          <p:cNvPr id="9" name="Picture 9">
            <a:extLst>
              <a:ext uri="{FF2B5EF4-FFF2-40B4-BE49-F238E27FC236}">
                <a16:creationId xmlns:a16="http://schemas.microsoft.com/office/drawing/2014/main" id="{63FBA41C-B80F-A947-D1F9-D0FD2CC6FE9B}"/>
              </a:ext>
            </a:extLst>
          </p:cNvPr>
          <p:cNvPicPr>
            <a:picLocks noChangeAspect="1"/>
          </p:cNvPicPr>
          <p:nvPr/>
        </p:nvPicPr>
        <p:blipFill>
          <a:blip r:embed="rId5"/>
          <a:stretch>
            <a:fillRect/>
          </a:stretch>
        </p:blipFill>
        <p:spPr>
          <a:xfrm>
            <a:off x="6323943" y="3198429"/>
            <a:ext cx="2437743" cy="2372709"/>
          </a:xfrm>
          <a:prstGeom prst="rect">
            <a:avLst/>
          </a:prstGeom>
        </p:spPr>
      </p:pic>
    </p:spTree>
    <p:extLst>
      <p:ext uri="{BB962C8B-B14F-4D97-AF65-F5344CB8AC3E}">
        <p14:creationId xmlns:p14="http://schemas.microsoft.com/office/powerpoint/2010/main" val="655796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6" y="274639"/>
            <a:ext cx="8229600" cy="1143000"/>
          </a:xfrm>
        </p:spPr>
        <p:txBody>
          <a:bodyPr>
            <a:normAutofit/>
          </a:bodyPr>
          <a:lstStyle/>
          <a:p>
            <a:r>
              <a:rPr lang="en-US" sz="3000" b="1"/>
              <a:t>U. T. System Policy 170 – Oversight of Law Enforcement and Security for the U. T. System</a:t>
            </a:r>
          </a:p>
        </p:txBody>
      </p:sp>
      <p:sp>
        <p:nvSpPr>
          <p:cNvPr id="5" name="Slide Number Placeholder 4"/>
          <p:cNvSpPr>
            <a:spLocks noGrp="1"/>
          </p:cNvSpPr>
          <p:nvPr>
            <p:ph type="sldNum" sz="quarter" idx="12"/>
          </p:nvPr>
        </p:nvSpPr>
        <p:spPr/>
        <p:txBody>
          <a:bodyPr/>
          <a:lstStyle/>
          <a:p>
            <a:r>
              <a:rPr lang="en-US"/>
              <a:t> Page </a:t>
            </a:r>
            <a:fld id="{8E28673C-7439-4936-91D9-8BF73B1400EB}" type="slidenum">
              <a:rPr lang="en-US" dirty="0" smtClean="0"/>
              <a:pPr/>
              <a:t>13</a:t>
            </a:fld>
            <a:endParaRPr lang="en-US"/>
          </a:p>
        </p:txBody>
      </p:sp>
      <p:sp>
        <p:nvSpPr>
          <p:cNvPr id="6" name="Content Placeholder 2"/>
          <p:cNvSpPr>
            <a:spLocks noGrp="1"/>
          </p:cNvSpPr>
          <p:nvPr>
            <p:ph idx="1"/>
          </p:nvPr>
        </p:nvSpPr>
        <p:spPr>
          <a:xfrm>
            <a:off x="457200" y="1417639"/>
            <a:ext cx="8229600" cy="4830762"/>
          </a:xfrm>
        </p:spPr>
        <p:txBody>
          <a:bodyPr>
            <a:normAutofit fontScale="92500"/>
          </a:bodyPr>
          <a:lstStyle/>
          <a:p>
            <a:pPr marL="0" indent="0">
              <a:buNone/>
            </a:pPr>
            <a:r>
              <a:rPr lang="en-US" sz="2400"/>
              <a:t>ODOP Responsibility – Director of Police, Agency Administrator and Chief Law Enforcement Officer</a:t>
            </a:r>
          </a:p>
          <a:p>
            <a:r>
              <a:rPr lang="en-US" sz="2400"/>
              <a:t>Texas Commission on Law Enforcement (</a:t>
            </a:r>
            <a:r>
              <a:rPr lang="en-US" sz="2400" err="1"/>
              <a:t>TCOLE</a:t>
            </a:r>
            <a:r>
              <a:rPr lang="en-US" sz="2400"/>
              <a:t>) considers the U. T. System Police as one state law enforcement agency made up of the Office of the Director of Police and 13 full-service campus police departments</a:t>
            </a:r>
          </a:p>
          <a:p>
            <a:r>
              <a:rPr lang="en-US" sz="2400"/>
              <a:t>Law enforcement and security standards and practices, staffing levels, training requirements, professional qualifications, police academy, commissioning/revocation authority, inspections, System Rapid Response Team, administrative and criminal investigations, executive and special protection, major crimes team, counterterrorism, intelligence, crime analysis, command &amp; control, promotional process, all police policy</a:t>
            </a:r>
          </a:p>
        </p:txBody>
      </p:sp>
      <p:sp>
        <p:nvSpPr>
          <p:cNvPr id="3" name="Footer Placeholder 2">
            <a:extLst>
              <a:ext uri="{FF2B5EF4-FFF2-40B4-BE49-F238E27FC236}">
                <a16:creationId xmlns:a16="http://schemas.microsoft.com/office/drawing/2014/main" id="{F78D2B20-ED46-BA80-4552-B059002B89FD}"/>
              </a:ext>
            </a:extLst>
          </p:cNvPr>
          <p:cNvSpPr>
            <a:spLocks noGrp="1"/>
          </p:cNvSpPr>
          <p:nvPr>
            <p:ph type="ftr" sz="quarter" idx="11"/>
          </p:nvPr>
        </p:nvSpPr>
        <p:spPr/>
        <p:txBody>
          <a:bodyPr/>
          <a:lstStyle/>
          <a:p>
            <a:r>
              <a:rPr lang="en-US"/>
              <a:t> The University of Texas System Office of the Director of Police</a:t>
            </a:r>
          </a:p>
        </p:txBody>
      </p:sp>
    </p:spTree>
    <p:extLst>
      <p:ext uri="{BB962C8B-B14F-4D97-AF65-F5344CB8AC3E}">
        <p14:creationId xmlns:p14="http://schemas.microsoft.com/office/powerpoint/2010/main" val="329256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fontScale="90000"/>
          </a:bodyPr>
          <a:lstStyle/>
          <a:p>
            <a:r>
              <a:rPr lang="en-US" sz="3300" b="1"/>
              <a:t>Range of Offenses and Major Incidents Investigated/Responded to by U. T. System Police</a:t>
            </a:r>
            <a:br>
              <a:rPr lang="en-US" sz="2800"/>
            </a:br>
            <a:r>
              <a:rPr lang="en-US" sz="2800"/>
              <a:t> (Past 12 Months)</a:t>
            </a:r>
          </a:p>
        </p:txBody>
      </p:sp>
      <p:sp>
        <p:nvSpPr>
          <p:cNvPr id="5" name="Slide Number Placeholder 4"/>
          <p:cNvSpPr>
            <a:spLocks noGrp="1"/>
          </p:cNvSpPr>
          <p:nvPr>
            <p:ph type="sldNum" sz="quarter" idx="12"/>
          </p:nvPr>
        </p:nvSpPr>
        <p:spPr/>
        <p:txBody>
          <a:bodyPr/>
          <a:lstStyle/>
          <a:p>
            <a:r>
              <a:rPr lang="en-US"/>
              <a:t>Page </a:t>
            </a:r>
            <a:fld id="{8E28673C-7439-4936-91D9-8BF73B1400EB}" type="slidenum">
              <a:rPr lang="en-US" dirty="0" smtClean="0"/>
              <a:pPr/>
              <a:t>14</a:t>
            </a:fld>
            <a:endParaRPr lang="en-US"/>
          </a:p>
        </p:txBody>
      </p:sp>
      <p:sp>
        <p:nvSpPr>
          <p:cNvPr id="6" name="Content Placeholder 2"/>
          <p:cNvSpPr>
            <a:spLocks noGrp="1"/>
          </p:cNvSpPr>
          <p:nvPr>
            <p:ph idx="1"/>
          </p:nvPr>
        </p:nvSpPr>
        <p:spPr>
          <a:xfrm>
            <a:off x="457200" y="1600201"/>
            <a:ext cx="8458200" cy="4525963"/>
          </a:xfrm>
        </p:spPr>
        <p:txBody>
          <a:bodyPr vert="horz" lIns="91440" tIns="45720" rIns="91440" bIns="45720" numCol="3" rtlCol="0" anchor="t">
            <a:normAutofit/>
          </a:bodyPr>
          <a:lstStyle/>
          <a:p>
            <a:pPr marL="171450" lvl="0" indent="-171450"/>
            <a:r>
              <a:rPr lang="en-US" sz="1200"/>
              <a:t>Aggravated assault</a:t>
            </a:r>
          </a:p>
          <a:p>
            <a:pPr marL="171450" lvl="0" indent="-171450"/>
            <a:r>
              <a:rPr lang="en-US" sz="1200"/>
              <a:t>Aggressive panhandling</a:t>
            </a:r>
            <a:endParaRPr lang="en-US" sz="1200">
              <a:cs typeface="Calibri"/>
            </a:endParaRPr>
          </a:p>
          <a:p>
            <a:pPr marL="171450" lvl="0" indent="-171450"/>
            <a:r>
              <a:rPr lang="en-US" sz="1200"/>
              <a:t>Arson</a:t>
            </a:r>
            <a:endParaRPr lang="en-US" sz="1200">
              <a:cs typeface="Calibri"/>
            </a:endParaRPr>
          </a:p>
          <a:p>
            <a:pPr marL="171450" lvl="0" indent="-171450"/>
            <a:r>
              <a:rPr lang="en-US" sz="1200"/>
              <a:t>Assault on Peace Officer</a:t>
            </a:r>
            <a:endParaRPr lang="en-US" sz="1200">
              <a:cs typeface="Calibri"/>
            </a:endParaRPr>
          </a:p>
          <a:p>
            <a:pPr marL="171450" lvl="0" indent="-171450"/>
            <a:r>
              <a:rPr lang="en-US" sz="1200"/>
              <a:t>Attempt to Disarm Peace Officer</a:t>
            </a:r>
            <a:endParaRPr lang="en-US" sz="1200">
              <a:cs typeface="Calibri"/>
            </a:endParaRPr>
          </a:p>
          <a:p>
            <a:pPr marL="171450" lvl="0" indent="-171450"/>
            <a:r>
              <a:rPr lang="en-US" sz="1200"/>
              <a:t>Auto burglary</a:t>
            </a:r>
            <a:endParaRPr lang="en-US" sz="1200">
              <a:cs typeface="Calibri"/>
            </a:endParaRPr>
          </a:p>
          <a:p>
            <a:pPr marL="171450" lvl="0" indent="-171450"/>
            <a:r>
              <a:rPr lang="en-US" sz="1200"/>
              <a:t>Auto theft</a:t>
            </a:r>
            <a:endParaRPr lang="en-US" sz="1200">
              <a:cs typeface="Calibri"/>
            </a:endParaRPr>
          </a:p>
          <a:p>
            <a:pPr marL="171450" lvl="0" indent="-171450"/>
            <a:r>
              <a:rPr lang="en-US" sz="1200"/>
              <a:t>Bomb threat</a:t>
            </a:r>
            <a:endParaRPr lang="en-US" sz="1200">
              <a:cs typeface="Calibri"/>
            </a:endParaRPr>
          </a:p>
          <a:p>
            <a:pPr marL="171450" lvl="0" indent="-171450"/>
            <a:r>
              <a:rPr lang="en-US" sz="1200"/>
              <a:t>Breach of computer security</a:t>
            </a:r>
            <a:endParaRPr lang="en-US" sz="1200">
              <a:cs typeface="Calibri"/>
            </a:endParaRPr>
          </a:p>
          <a:p>
            <a:pPr marL="171450" lvl="0" indent="-171450"/>
            <a:r>
              <a:rPr lang="en-US" sz="1200"/>
              <a:t>Burglary</a:t>
            </a:r>
            <a:endParaRPr lang="en-US" sz="1200">
              <a:cs typeface="Calibri"/>
            </a:endParaRPr>
          </a:p>
          <a:p>
            <a:pPr marL="171450" lvl="0" indent="-171450"/>
            <a:r>
              <a:rPr lang="en-US" sz="1200"/>
              <a:t>Career Criminal Encounters</a:t>
            </a:r>
            <a:endParaRPr lang="en-US" sz="1200">
              <a:cs typeface="Calibri"/>
            </a:endParaRPr>
          </a:p>
          <a:p>
            <a:pPr marL="171450" lvl="0" indent="-171450"/>
            <a:r>
              <a:rPr lang="en-US" sz="1200"/>
              <a:t>Credit card abuse</a:t>
            </a:r>
            <a:endParaRPr lang="en-US" sz="1200">
              <a:cs typeface="Calibri"/>
            </a:endParaRPr>
          </a:p>
          <a:p>
            <a:pPr marL="171450" lvl="0" indent="-171450"/>
            <a:r>
              <a:rPr lang="en-US" sz="1200"/>
              <a:t>Criminal mischief</a:t>
            </a:r>
            <a:endParaRPr lang="en-US" sz="1200">
              <a:cs typeface="Calibri"/>
            </a:endParaRPr>
          </a:p>
          <a:p>
            <a:pPr marL="171450" lvl="0" indent="-171450"/>
            <a:r>
              <a:rPr lang="en-US" sz="1200"/>
              <a:t>Criminal trespass</a:t>
            </a:r>
            <a:endParaRPr lang="en-US" sz="1200">
              <a:cs typeface="Calibri"/>
            </a:endParaRPr>
          </a:p>
          <a:p>
            <a:pPr marL="171450" lvl="0" indent="-171450"/>
            <a:r>
              <a:rPr lang="en-US" sz="1200"/>
              <a:t>Death investigation</a:t>
            </a:r>
            <a:endParaRPr lang="en-US" sz="1200">
              <a:cs typeface="Calibri"/>
            </a:endParaRPr>
          </a:p>
          <a:p>
            <a:pPr marL="171450" lvl="0" indent="-171450"/>
            <a:r>
              <a:rPr lang="en-US" sz="1200"/>
              <a:t>Disorderly conduct</a:t>
            </a:r>
            <a:endParaRPr lang="en-US" sz="1200">
              <a:cs typeface="Calibri"/>
            </a:endParaRPr>
          </a:p>
          <a:p>
            <a:pPr marL="171450" lvl="0" indent="-171450"/>
            <a:r>
              <a:rPr lang="en-US" sz="1200"/>
              <a:t>Driving while intoxicated</a:t>
            </a:r>
            <a:endParaRPr lang="en-US" sz="1200">
              <a:cs typeface="Calibri"/>
            </a:endParaRPr>
          </a:p>
          <a:p>
            <a:pPr marL="171450" lvl="0" indent="-171450"/>
            <a:r>
              <a:rPr lang="en-US" sz="1200"/>
              <a:t>Drug/Alcohol Overdose</a:t>
            </a:r>
            <a:endParaRPr lang="en-US" sz="1200">
              <a:cs typeface="Calibri"/>
            </a:endParaRPr>
          </a:p>
          <a:p>
            <a:pPr marL="171450" lvl="0" indent="-171450"/>
            <a:r>
              <a:rPr lang="en-US" sz="1200"/>
              <a:t>Drugs/Drug Smuggling/Drug Diversion</a:t>
            </a:r>
            <a:endParaRPr lang="en-US" sz="1200">
              <a:cs typeface="Calibri"/>
            </a:endParaRPr>
          </a:p>
          <a:p>
            <a:pPr marL="171450" lvl="0" indent="-171450"/>
            <a:r>
              <a:rPr lang="en-US" sz="1200"/>
              <a:t>Elopement of Psychiatric Patient</a:t>
            </a:r>
            <a:endParaRPr lang="en-US" sz="1200">
              <a:cs typeface="Calibri"/>
            </a:endParaRPr>
          </a:p>
          <a:p>
            <a:pPr marL="171450" lvl="0" indent="-171450"/>
            <a:r>
              <a:rPr lang="en-US" sz="1200"/>
              <a:t>Emergency mental health commitments</a:t>
            </a:r>
            <a:endParaRPr lang="en-US" sz="1200">
              <a:cs typeface="Calibri"/>
            </a:endParaRPr>
          </a:p>
          <a:p>
            <a:pPr marL="171450" lvl="0" indent="-171450"/>
            <a:r>
              <a:rPr lang="en-US" sz="1200"/>
              <a:t>Family/dating violence</a:t>
            </a:r>
            <a:endParaRPr lang="en-US" sz="1200">
              <a:cs typeface="Calibri"/>
            </a:endParaRPr>
          </a:p>
          <a:p>
            <a:pPr marL="171450" lvl="0" indent="-171450"/>
            <a:r>
              <a:rPr lang="en-US" sz="1200"/>
              <a:t>Felon with Firearm</a:t>
            </a:r>
            <a:endParaRPr lang="en-US" sz="1200">
              <a:cs typeface="Calibri"/>
            </a:endParaRPr>
          </a:p>
          <a:p>
            <a:pPr marL="171450" lvl="0" indent="-171450"/>
            <a:r>
              <a:rPr lang="en-US" sz="1200"/>
              <a:t>Felony parole/probation violators</a:t>
            </a:r>
            <a:endParaRPr lang="en-US" sz="1200">
              <a:cs typeface="Calibri"/>
            </a:endParaRPr>
          </a:p>
          <a:p>
            <a:pPr marL="171450" lvl="0" indent="-171450"/>
            <a:r>
              <a:rPr lang="en-US" sz="1200"/>
              <a:t>Felony theft</a:t>
            </a:r>
            <a:endParaRPr lang="en-US" sz="1200">
              <a:cs typeface="Calibri"/>
            </a:endParaRPr>
          </a:p>
          <a:p>
            <a:pPr marL="171450" lvl="0" indent="-171450"/>
            <a:r>
              <a:rPr lang="en-US" sz="1200"/>
              <a:t>Fire/Arson</a:t>
            </a:r>
            <a:endParaRPr lang="en-US" sz="1200">
              <a:cs typeface="Calibri"/>
            </a:endParaRPr>
          </a:p>
          <a:p>
            <a:pPr marL="171450" lvl="0" indent="-171450"/>
            <a:r>
              <a:rPr lang="en-US" sz="1200"/>
              <a:t>Forgery</a:t>
            </a:r>
            <a:endParaRPr lang="en-US" sz="1200">
              <a:cs typeface="Calibri"/>
            </a:endParaRPr>
          </a:p>
          <a:p>
            <a:pPr marL="171450" lvl="0" indent="-171450"/>
            <a:r>
              <a:rPr lang="en-US" sz="1200"/>
              <a:t>Fugitive from Justice Arrest</a:t>
            </a:r>
            <a:endParaRPr lang="en-US" sz="1200">
              <a:cs typeface="Calibri"/>
            </a:endParaRPr>
          </a:p>
          <a:p>
            <a:pPr marL="171450" lvl="0" indent="-171450"/>
            <a:r>
              <a:rPr lang="en-US" sz="1200"/>
              <a:t>Harassment</a:t>
            </a:r>
            <a:endParaRPr lang="en-US" sz="1200">
              <a:cs typeface="Calibri"/>
            </a:endParaRPr>
          </a:p>
          <a:p>
            <a:pPr marL="171450" lvl="0" indent="-171450"/>
            <a:r>
              <a:rPr lang="en-US" sz="1200"/>
              <a:t>Unlawful entry into U.S.</a:t>
            </a:r>
            <a:endParaRPr lang="en-US" sz="1200">
              <a:cs typeface="Calibri"/>
            </a:endParaRPr>
          </a:p>
          <a:p>
            <a:pPr marL="171450" lvl="0" indent="-171450"/>
            <a:r>
              <a:rPr lang="en-US" sz="1200"/>
              <a:t>Indecency with child</a:t>
            </a:r>
            <a:endParaRPr lang="en-US" sz="1200">
              <a:cs typeface="Calibri"/>
            </a:endParaRPr>
          </a:p>
          <a:p>
            <a:pPr marL="171450" lvl="0" indent="-171450"/>
            <a:r>
              <a:rPr lang="en-US" sz="1200"/>
              <a:t>Invasive visual recording</a:t>
            </a:r>
            <a:endParaRPr lang="en-US" sz="1200">
              <a:cs typeface="Calibri"/>
            </a:endParaRPr>
          </a:p>
          <a:p>
            <a:pPr marL="171450" lvl="0" indent="-171450"/>
            <a:r>
              <a:rPr lang="en-US" sz="1200"/>
              <a:t>Interference with emergency communication</a:t>
            </a:r>
            <a:endParaRPr lang="en-US" sz="1200">
              <a:cs typeface="Calibri"/>
            </a:endParaRPr>
          </a:p>
          <a:p>
            <a:pPr marL="171450" lvl="0" indent="-171450"/>
            <a:r>
              <a:rPr lang="en-US" sz="1200"/>
              <a:t>Life saving</a:t>
            </a:r>
            <a:endParaRPr lang="en-US" sz="1200">
              <a:cs typeface="Calibri"/>
            </a:endParaRPr>
          </a:p>
          <a:p>
            <a:pPr marL="171450" lvl="0" indent="-171450"/>
            <a:r>
              <a:rPr lang="en-US" sz="1200"/>
              <a:t>Missing Person</a:t>
            </a:r>
            <a:endParaRPr lang="en-US" sz="1200">
              <a:cs typeface="Calibri"/>
            </a:endParaRPr>
          </a:p>
          <a:p>
            <a:pPr marL="171450" lvl="0" indent="-171450"/>
            <a:r>
              <a:rPr lang="en-US" sz="1200"/>
              <a:t>Possession of child pornography</a:t>
            </a:r>
            <a:endParaRPr lang="en-US" sz="1200">
              <a:cs typeface="Calibri"/>
            </a:endParaRPr>
          </a:p>
          <a:p>
            <a:pPr marL="171450" lvl="0" indent="-171450"/>
            <a:r>
              <a:rPr lang="en-US" sz="1200"/>
              <a:t>Prescription fraud</a:t>
            </a:r>
            <a:endParaRPr lang="en-US" sz="1200">
              <a:cs typeface="Calibri"/>
            </a:endParaRPr>
          </a:p>
          <a:p>
            <a:pPr marL="171450" lvl="0" indent="-171450"/>
            <a:r>
              <a:rPr lang="en-US" sz="1200"/>
              <a:t>Prohibited weapon</a:t>
            </a:r>
            <a:endParaRPr lang="en-US" sz="1200">
              <a:cs typeface="Calibri"/>
            </a:endParaRPr>
          </a:p>
          <a:p>
            <a:pPr marL="171450" lvl="0" indent="-171450"/>
            <a:r>
              <a:rPr lang="en-US" sz="1200"/>
              <a:t>Protective Order Violations</a:t>
            </a:r>
            <a:endParaRPr lang="en-US" sz="1200">
              <a:cs typeface="Calibri"/>
            </a:endParaRPr>
          </a:p>
          <a:p>
            <a:pPr marL="171450" lvl="0" indent="-171450"/>
            <a:r>
              <a:rPr lang="en-US" sz="1200"/>
              <a:t>Protests</a:t>
            </a:r>
            <a:endParaRPr lang="en-US" sz="1200">
              <a:cs typeface="Calibri"/>
            </a:endParaRPr>
          </a:p>
          <a:p>
            <a:pPr marL="171450" lvl="0" indent="-171450"/>
            <a:r>
              <a:rPr lang="en-US" sz="1200"/>
              <a:t>Public Intoxication</a:t>
            </a:r>
            <a:endParaRPr lang="en-US" sz="1200">
              <a:cs typeface="Calibri"/>
            </a:endParaRPr>
          </a:p>
          <a:p>
            <a:pPr marL="171450" lvl="0" indent="-171450"/>
            <a:r>
              <a:rPr lang="en-US" sz="1200"/>
              <a:t>Public lewdness/Indecent Exposure</a:t>
            </a:r>
            <a:endParaRPr lang="en-US" sz="1200">
              <a:cs typeface="Calibri"/>
            </a:endParaRPr>
          </a:p>
          <a:p>
            <a:pPr marL="171450" lvl="0" indent="-171450"/>
            <a:r>
              <a:rPr lang="en-US" sz="1200"/>
              <a:t>Resisting arrest/evading arrest</a:t>
            </a:r>
            <a:endParaRPr lang="en-US" sz="1200">
              <a:cs typeface="Calibri"/>
            </a:endParaRPr>
          </a:p>
          <a:p>
            <a:pPr marL="171450" lvl="0" indent="-171450"/>
            <a:r>
              <a:rPr lang="en-US" sz="1200"/>
              <a:t>Robbery/Aggravated Robbery</a:t>
            </a:r>
            <a:endParaRPr lang="en-US" sz="1200">
              <a:cs typeface="Calibri"/>
            </a:endParaRPr>
          </a:p>
          <a:p>
            <a:pPr marL="171450" lvl="0" indent="-171450"/>
            <a:r>
              <a:rPr lang="en-US" sz="1200"/>
              <a:t>Sexual Assault</a:t>
            </a:r>
            <a:endParaRPr lang="en-US" sz="1200">
              <a:cs typeface="Calibri"/>
            </a:endParaRPr>
          </a:p>
          <a:p>
            <a:pPr marL="171450" lvl="0" indent="-171450"/>
            <a:r>
              <a:rPr lang="en-US" sz="1200"/>
              <a:t>Shooting Investigations</a:t>
            </a:r>
            <a:endParaRPr lang="en-US" sz="1200">
              <a:cs typeface="Calibri"/>
            </a:endParaRPr>
          </a:p>
          <a:p>
            <a:pPr marL="171450" lvl="0" indent="-171450"/>
            <a:r>
              <a:rPr lang="en-US" sz="1200"/>
              <a:t>Stalking</a:t>
            </a:r>
            <a:endParaRPr lang="en-US" sz="1200">
              <a:cs typeface="Calibri"/>
            </a:endParaRPr>
          </a:p>
          <a:p>
            <a:pPr marL="171450" lvl="0" indent="-171450"/>
            <a:r>
              <a:rPr lang="en-US" sz="1200"/>
              <a:t>Stolen firearms</a:t>
            </a:r>
            <a:endParaRPr lang="en-US" sz="1200">
              <a:cs typeface="Calibri"/>
            </a:endParaRPr>
          </a:p>
          <a:p>
            <a:pPr marL="171450" lvl="0" indent="-171450"/>
            <a:r>
              <a:rPr lang="en-US" sz="1200"/>
              <a:t>Street Gang Member Encounters</a:t>
            </a:r>
            <a:endParaRPr lang="en-US" sz="1200">
              <a:cs typeface="Calibri"/>
            </a:endParaRPr>
          </a:p>
          <a:p>
            <a:pPr marL="171450" lvl="0" indent="-171450"/>
            <a:r>
              <a:rPr lang="en-US" sz="1200"/>
              <a:t>Suicide</a:t>
            </a:r>
            <a:endParaRPr lang="en-US" sz="1200">
              <a:cs typeface="Calibri"/>
            </a:endParaRPr>
          </a:p>
          <a:p>
            <a:pPr marL="171450" lvl="0" indent="-171450"/>
            <a:r>
              <a:rPr lang="en-US" sz="1200"/>
              <a:t>Terroristic threat</a:t>
            </a:r>
            <a:endParaRPr lang="en-US" sz="1200">
              <a:cs typeface="Calibri"/>
            </a:endParaRPr>
          </a:p>
          <a:p>
            <a:pPr marL="171450" lvl="0" indent="-171450"/>
            <a:r>
              <a:rPr lang="en-US" sz="1200"/>
              <a:t>Unlawful carrying of weapon</a:t>
            </a:r>
            <a:endParaRPr lang="en-US" sz="1200">
              <a:cs typeface="Calibri"/>
            </a:endParaRPr>
          </a:p>
          <a:p>
            <a:pPr marL="171450" lvl="0" indent="-171450"/>
            <a:r>
              <a:rPr lang="en-US" sz="1200"/>
              <a:t>Unlawful restraint</a:t>
            </a:r>
            <a:endParaRPr lang="en-US" sz="1200">
              <a:cs typeface="Calibri"/>
            </a:endParaRPr>
          </a:p>
          <a:p>
            <a:pPr marL="171450" indent="-171450"/>
            <a:r>
              <a:rPr lang="en-US" sz="1200">
                <a:cs typeface="Calibri"/>
              </a:rPr>
              <a:t>Wanted Felon Encounters</a:t>
            </a:r>
          </a:p>
        </p:txBody>
      </p:sp>
      <p:sp>
        <p:nvSpPr>
          <p:cNvPr id="3" name="Footer Placeholder 2">
            <a:extLst>
              <a:ext uri="{FF2B5EF4-FFF2-40B4-BE49-F238E27FC236}">
                <a16:creationId xmlns:a16="http://schemas.microsoft.com/office/drawing/2014/main" id="{A5858F4E-8B17-7EC8-8C59-881A9CE11102}"/>
              </a:ext>
            </a:extLst>
          </p:cNvPr>
          <p:cNvSpPr>
            <a:spLocks noGrp="1"/>
          </p:cNvSpPr>
          <p:nvPr>
            <p:ph type="ftr" sz="quarter" idx="11"/>
          </p:nvPr>
        </p:nvSpPr>
        <p:spPr/>
        <p:txBody>
          <a:bodyPr/>
          <a:lstStyle/>
          <a:p>
            <a:r>
              <a:rPr lang="en-US"/>
              <a:t> The University of Texas System Office of the Director of Police</a:t>
            </a:r>
          </a:p>
        </p:txBody>
      </p:sp>
    </p:spTree>
    <p:extLst>
      <p:ext uri="{BB962C8B-B14F-4D97-AF65-F5344CB8AC3E}">
        <p14:creationId xmlns:p14="http://schemas.microsoft.com/office/powerpoint/2010/main" val="3531889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100505"/>
            <a:ext cx="8163253" cy="757402"/>
          </a:xfrm>
        </p:spPr>
        <p:txBody>
          <a:bodyPr>
            <a:noAutofit/>
          </a:bodyPr>
          <a:lstStyle/>
          <a:p>
            <a:r>
              <a:rPr lang="en-US" sz="3000" b="1"/>
              <a:t> National Incident Based Reporting System (NIBRS) Year 2021 </a:t>
            </a:r>
          </a:p>
        </p:txBody>
      </p:sp>
      <p:sp>
        <p:nvSpPr>
          <p:cNvPr id="3" name="TextBox 2">
            <a:extLst>
              <a:ext uri="{FF2B5EF4-FFF2-40B4-BE49-F238E27FC236}">
                <a16:creationId xmlns:a16="http://schemas.microsoft.com/office/drawing/2014/main" id="{26CDF653-B166-42A4-B697-D34D3B3B3606}"/>
              </a:ext>
            </a:extLst>
          </p:cNvPr>
          <p:cNvSpPr txBox="1"/>
          <p:nvPr/>
        </p:nvSpPr>
        <p:spPr>
          <a:xfrm>
            <a:off x="910122" y="6247614"/>
            <a:ext cx="7572375"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t>Footnote #1: The conversion of Crime Reporting Systems from the FBI Uniform Crime Report (UCR) to the FBI National Incident Based Reporting System (NIBRS) Influences the data captured above; The 2021 crime data should not be used for annual comparisons. </a:t>
            </a:r>
            <a:endParaRPr lang="en-US" sz="900">
              <a:cs typeface="Calibri"/>
            </a:endParaRPr>
          </a:p>
          <a:p>
            <a:r>
              <a:rPr lang="en-US" sz="900">
                <a:cs typeface="Calibri"/>
              </a:rPr>
              <a:t>Footnote #2: The Coronavirus Pandemic influenced crime reporting and victimization numbers.</a:t>
            </a:r>
          </a:p>
        </p:txBody>
      </p:sp>
      <p:sp>
        <p:nvSpPr>
          <p:cNvPr id="7" name="Slide Number Placeholder 6">
            <a:extLst>
              <a:ext uri="{FF2B5EF4-FFF2-40B4-BE49-F238E27FC236}">
                <a16:creationId xmlns:a16="http://schemas.microsoft.com/office/drawing/2014/main" id="{BC7A0FE5-0B88-6F65-3289-BFBE4DB7C6B4}"/>
              </a:ext>
            </a:extLst>
          </p:cNvPr>
          <p:cNvSpPr>
            <a:spLocks noGrp="1"/>
          </p:cNvSpPr>
          <p:nvPr>
            <p:ph type="sldNum" sz="quarter" idx="12"/>
          </p:nvPr>
        </p:nvSpPr>
        <p:spPr/>
        <p:txBody>
          <a:bodyPr/>
          <a:lstStyle/>
          <a:p>
            <a:r>
              <a:rPr lang="en-US"/>
              <a:t>Page </a:t>
            </a:r>
            <a:fld id="{8E28673C-7439-4936-91D9-8BF73B1400EB}" type="slidenum">
              <a:rPr lang="en-US" dirty="0" smtClean="0"/>
              <a:pPr/>
              <a:t>15</a:t>
            </a:fld>
            <a:endParaRPr lang="en-US"/>
          </a:p>
        </p:txBody>
      </p:sp>
      <p:sp>
        <p:nvSpPr>
          <p:cNvPr id="8" name="Footer Placeholder 7">
            <a:extLst>
              <a:ext uri="{FF2B5EF4-FFF2-40B4-BE49-F238E27FC236}">
                <a16:creationId xmlns:a16="http://schemas.microsoft.com/office/drawing/2014/main" id="{56D175CA-BB24-CA85-A480-FD0A7F8F3C5E}"/>
              </a:ext>
            </a:extLst>
          </p:cNvPr>
          <p:cNvSpPr>
            <a:spLocks noGrp="1"/>
          </p:cNvSpPr>
          <p:nvPr>
            <p:ph type="ftr" sz="quarter" idx="11"/>
          </p:nvPr>
        </p:nvSpPr>
        <p:spPr>
          <a:xfrm>
            <a:off x="2391432" y="5911886"/>
            <a:ext cx="4114800" cy="459581"/>
          </a:xfrm>
        </p:spPr>
        <p:txBody>
          <a:bodyPr/>
          <a:lstStyle/>
          <a:p>
            <a:r>
              <a:rPr lang="en-US"/>
              <a:t> The University of Texas System Office of the Director of Police</a:t>
            </a:r>
          </a:p>
        </p:txBody>
      </p:sp>
      <p:graphicFrame>
        <p:nvGraphicFramePr>
          <p:cNvPr id="5" name="Table 4">
            <a:extLst>
              <a:ext uri="{FF2B5EF4-FFF2-40B4-BE49-F238E27FC236}">
                <a16:creationId xmlns:a16="http://schemas.microsoft.com/office/drawing/2014/main" id="{2C5AE390-6A35-B01D-E1BC-2A9573A7C4B2}"/>
              </a:ext>
            </a:extLst>
          </p:cNvPr>
          <p:cNvGraphicFramePr>
            <a:graphicFrameLocks noGrp="1"/>
          </p:cNvGraphicFramePr>
          <p:nvPr>
            <p:extLst>
              <p:ext uri="{D42A27DB-BD31-4B8C-83A1-F6EECF244321}">
                <p14:modId xmlns:p14="http://schemas.microsoft.com/office/powerpoint/2010/main" val="1311282442"/>
              </p:ext>
            </p:extLst>
          </p:nvPr>
        </p:nvGraphicFramePr>
        <p:xfrm>
          <a:off x="354724" y="945930"/>
          <a:ext cx="8548766" cy="4986872"/>
        </p:xfrm>
        <a:graphic>
          <a:graphicData uri="http://schemas.openxmlformats.org/drawingml/2006/table">
            <a:tbl>
              <a:tblPr firstRow="1" bandRow="1">
                <a:tableStyleId>{5C22544A-7EE6-4342-B048-85BDC9FD1C3A}</a:tableStyleId>
              </a:tblPr>
              <a:tblGrid>
                <a:gridCol w="406241">
                  <a:extLst>
                    <a:ext uri="{9D8B030D-6E8A-4147-A177-3AD203B41FA5}">
                      <a16:colId xmlns:a16="http://schemas.microsoft.com/office/drawing/2014/main" val="3678728203"/>
                    </a:ext>
                  </a:extLst>
                </a:gridCol>
                <a:gridCol w="3514893">
                  <a:extLst>
                    <a:ext uri="{9D8B030D-6E8A-4147-A177-3AD203B41FA5}">
                      <a16:colId xmlns:a16="http://schemas.microsoft.com/office/drawing/2014/main" val="1474512272"/>
                    </a:ext>
                  </a:extLst>
                </a:gridCol>
                <a:gridCol w="847810">
                  <a:extLst>
                    <a:ext uri="{9D8B030D-6E8A-4147-A177-3AD203B41FA5}">
                      <a16:colId xmlns:a16="http://schemas.microsoft.com/office/drawing/2014/main" val="1355895709"/>
                    </a:ext>
                  </a:extLst>
                </a:gridCol>
                <a:gridCol w="847810">
                  <a:extLst>
                    <a:ext uri="{9D8B030D-6E8A-4147-A177-3AD203B41FA5}">
                      <a16:colId xmlns:a16="http://schemas.microsoft.com/office/drawing/2014/main" val="4022235065"/>
                    </a:ext>
                  </a:extLst>
                </a:gridCol>
                <a:gridCol w="1042101">
                  <a:extLst>
                    <a:ext uri="{9D8B030D-6E8A-4147-A177-3AD203B41FA5}">
                      <a16:colId xmlns:a16="http://schemas.microsoft.com/office/drawing/2014/main" val="2206563227"/>
                    </a:ext>
                  </a:extLst>
                </a:gridCol>
                <a:gridCol w="847810">
                  <a:extLst>
                    <a:ext uri="{9D8B030D-6E8A-4147-A177-3AD203B41FA5}">
                      <a16:colId xmlns:a16="http://schemas.microsoft.com/office/drawing/2014/main" val="1719887581"/>
                    </a:ext>
                  </a:extLst>
                </a:gridCol>
                <a:gridCol w="1042101">
                  <a:extLst>
                    <a:ext uri="{9D8B030D-6E8A-4147-A177-3AD203B41FA5}">
                      <a16:colId xmlns:a16="http://schemas.microsoft.com/office/drawing/2014/main" val="3912764272"/>
                    </a:ext>
                  </a:extLst>
                </a:gridCol>
              </a:tblGrid>
              <a:tr h="264480">
                <a:tc gridSpan="4">
                  <a:txBody>
                    <a:bodyPr/>
                    <a:lstStyle/>
                    <a:p>
                      <a:r>
                        <a:rPr lang="en-US">
                          <a:effectLst/>
                        </a:rPr>
                        <a:t>The University of Texas System All Institutions Combined</a:t>
                      </a:r>
                    </a:p>
                  </a:txBody>
                  <a:tcPr marL="0" marR="0" marT="0" marB="0" anchor="ctr">
                    <a:lnB w="12700">
                      <a:solidFill>
                        <a:schemeClr val="tx1"/>
                      </a:solid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a:effectLst/>
                      </a:endParaRPr>
                    </a:p>
                  </a:txBody>
                  <a:tcPr marL="0" marR="0" marT="0" marB="0" anchor="ctr">
                    <a:lnB w="12700">
                      <a:solidFill>
                        <a:schemeClr val="tx1"/>
                      </a:solidFill>
                    </a:lnB>
                  </a:tcPr>
                </a:tc>
                <a:tc>
                  <a:txBody>
                    <a:bodyPr/>
                    <a:lstStyle/>
                    <a:p>
                      <a:r>
                        <a:rPr lang="en-US">
                          <a:effectLst/>
                        </a:rPr>
                        <a:t>Year</a:t>
                      </a:r>
                    </a:p>
                  </a:txBody>
                  <a:tcPr marL="0" marR="0" marT="0" marB="0" anchor="ctr">
                    <a:lnR w="0">
                      <a:noFill/>
                    </a:lnR>
                    <a:lnB w="12700">
                      <a:solidFill>
                        <a:schemeClr val="tx1"/>
                      </a:solidFill>
                    </a:lnB>
                  </a:tcPr>
                </a:tc>
                <a:tc>
                  <a:txBody>
                    <a:bodyPr/>
                    <a:lstStyle/>
                    <a:p>
                      <a:r>
                        <a:rPr lang="en-US">
                          <a:effectLst/>
                        </a:rPr>
                        <a:t>2021</a:t>
                      </a:r>
                    </a:p>
                  </a:txBody>
                  <a:tcPr marL="0" marR="0" marT="0" marB="0" anchor="ctr">
                    <a:lnL w="0">
                      <a:noFill/>
                    </a:lnL>
                    <a:lnR w="0">
                      <a:noFill/>
                    </a:lnR>
                    <a:lnT w="0">
                      <a:noFill/>
                    </a:lnT>
                    <a:lnB w="12700">
                      <a:solidFill>
                        <a:schemeClr val="tx1"/>
                      </a:solidFill>
                    </a:lnB>
                  </a:tcPr>
                </a:tc>
                <a:extLst>
                  <a:ext uri="{0D108BD9-81ED-4DB2-BD59-A6C34878D82A}">
                    <a16:rowId xmlns:a16="http://schemas.microsoft.com/office/drawing/2014/main" val="3457293862"/>
                  </a:ext>
                </a:extLst>
              </a:tr>
              <a:tr h="685245">
                <a:tc>
                  <a:txBody>
                    <a:bodyPr/>
                    <a:lstStyle/>
                    <a:p>
                      <a:endParaRPr lang="en-US" sz="140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b="0">
                          <a:effectLst/>
                        </a:rPr>
                        <a:t>GROUP A</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b="0">
                          <a:effectLst/>
                        </a:rPr>
                        <a:t>NIBRS OFFENSE CODE</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b="0">
                          <a:effectLst/>
                        </a:rPr>
                        <a:t>TOTAL REPORTED</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b="0">
                          <a:effectLst/>
                        </a:rPr>
                        <a:t>TOTAL UNFOUNDED</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b="0">
                          <a:effectLst/>
                        </a:rPr>
                        <a:t>ACTUAL</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b="0">
                          <a:effectLst/>
                        </a:rPr>
                        <a:t>CLEARANCES (ALL TYPES)</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751839911"/>
                  </a:ext>
                </a:extLst>
              </a:tr>
              <a:tr h="252458">
                <a:tc>
                  <a:txBody>
                    <a:bodyPr/>
                    <a:lstStyle/>
                    <a:p>
                      <a:pPr algn="ctr"/>
                      <a:r>
                        <a:rPr lang="en-US" sz="1400" b="1">
                          <a:effectLst/>
                        </a:rPr>
                        <a:t>1</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b="1">
                          <a:effectLst/>
                        </a:rPr>
                        <a:t>Animal Cruelty</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a:t>720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1</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1</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014624947"/>
                  </a:ext>
                </a:extLst>
              </a:tr>
              <a:tr h="252458">
                <a:tc>
                  <a:txBody>
                    <a:bodyPr/>
                    <a:lstStyle/>
                    <a:p>
                      <a:pPr algn="ctr"/>
                      <a:r>
                        <a:rPr lang="en-US" sz="1400" b="1">
                          <a:effectLst/>
                        </a:rPr>
                        <a:t>2</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b="1">
                          <a:effectLst/>
                        </a:rPr>
                        <a:t>Arson</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a:effectLst/>
                        </a:rPr>
                        <a:t>200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1</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1</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178267900"/>
                  </a:ext>
                </a:extLst>
              </a:tr>
              <a:tr h="252458">
                <a:tc>
                  <a:txBody>
                    <a:bodyPr/>
                    <a:lstStyle/>
                    <a:p>
                      <a:pPr algn="ctr"/>
                      <a:r>
                        <a:rPr lang="en-US" sz="1400" b="1">
                          <a:effectLst/>
                        </a:rPr>
                        <a:t>3</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b="1">
                          <a:effectLst/>
                        </a:rPr>
                        <a:t>Assault Offenses</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US" sz="140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723</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40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683</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490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82380004"/>
                  </a:ext>
                </a:extLst>
              </a:tr>
              <a:tr h="252458">
                <a:tc>
                  <a:txBody>
                    <a:bodyPr/>
                    <a:lstStyle/>
                    <a:p>
                      <a:pPr algn="ctr"/>
                      <a:endParaRPr lang="en-US" sz="140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a:effectLst/>
                        </a:rPr>
                        <a:t>a.) Aggravated Assault</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a:effectLst/>
                        </a:rPr>
                        <a:t>13A</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20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1</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19</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13</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74079812"/>
                  </a:ext>
                </a:extLst>
              </a:tr>
              <a:tr h="252458">
                <a:tc>
                  <a:txBody>
                    <a:bodyPr/>
                    <a:lstStyle/>
                    <a:p>
                      <a:pPr algn="ctr"/>
                      <a:endParaRPr lang="en-US" sz="140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a:effectLst/>
                        </a:rPr>
                        <a:t>b.) Simple Assault</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a:effectLst/>
                        </a:rPr>
                        <a:t>13B</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587</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22</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565</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429</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126034481"/>
                  </a:ext>
                </a:extLst>
              </a:tr>
              <a:tr h="252458">
                <a:tc>
                  <a:txBody>
                    <a:bodyPr/>
                    <a:lstStyle/>
                    <a:p>
                      <a:pPr algn="ctr"/>
                      <a:endParaRPr lang="en-US" sz="140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a:effectLst/>
                        </a:rPr>
                        <a:t>c.) Intimidation</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a:effectLst/>
                        </a:rPr>
                        <a:t>13C</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116</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17</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99</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48</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869771752"/>
                  </a:ext>
                </a:extLst>
              </a:tr>
              <a:tr h="252458">
                <a:tc>
                  <a:txBody>
                    <a:bodyPr/>
                    <a:lstStyle/>
                    <a:p>
                      <a:pPr algn="ctr"/>
                      <a:r>
                        <a:rPr lang="en-US" sz="1400" b="1">
                          <a:effectLst/>
                        </a:rPr>
                        <a:t>4</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b="1">
                          <a:effectLst/>
                        </a:rPr>
                        <a:t>Bribery</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a:effectLst/>
                        </a:rPr>
                        <a:t>510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758070902"/>
                  </a:ext>
                </a:extLst>
              </a:tr>
              <a:tr h="252458">
                <a:tc>
                  <a:txBody>
                    <a:bodyPr/>
                    <a:lstStyle/>
                    <a:p>
                      <a:pPr algn="ctr"/>
                      <a:r>
                        <a:rPr lang="en-US" sz="1400" b="1">
                          <a:effectLst/>
                        </a:rPr>
                        <a:t>5</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b="1">
                          <a:effectLst/>
                        </a:rPr>
                        <a:t>Burglary/Breaking &amp; Entering</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a:effectLst/>
                        </a:rPr>
                        <a:t>220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99</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1</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98</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13</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0826801"/>
                  </a:ext>
                </a:extLst>
              </a:tr>
              <a:tr h="252458">
                <a:tc>
                  <a:txBody>
                    <a:bodyPr/>
                    <a:lstStyle/>
                    <a:p>
                      <a:pPr algn="ctr"/>
                      <a:r>
                        <a:rPr lang="en-US" sz="1400" b="1">
                          <a:effectLst/>
                        </a:rPr>
                        <a:t>6</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b="1">
                          <a:effectLst/>
                        </a:rPr>
                        <a:t>Counterfeiting/Forgery</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a:effectLst/>
                        </a:rPr>
                        <a:t>250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31</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31</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10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651269663"/>
                  </a:ext>
                </a:extLst>
              </a:tr>
              <a:tr h="492895">
                <a:tc>
                  <a:txBody>
                    <a:bodyPr/>
                    <a:lstStyle/>
                    <a:p>
                      <a:pPr algn="ctr"/>
                      <a:r>
                        <a:rPr lang="en-US" sz="1400" b="1">
                          <a:effectLst/>
                        </a:rPr>
                        <a:t>7</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b="1">
                          <a:effectLst/>
                        </a:rPr>
                        <a:t>Destruction/Damage/Vandalism of Property</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a:effectLst/>
                        </a:rPr>
                        <a:t>290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397</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16</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381</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97</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48904484"/>
                  </a:ext>
                </a:extLst>
              </a:tr>
              <a:tr h="252458">
                <a:tc>
                  <a:txBody>
                    <a:bodyPr/>
                    <a:lstStyle/>
                    <a:p>
                      <a:pPr algn="ctr"/>
                      <a:r>
                        <a:rPr lang="en-US" sz="1400" b="1">
                          <a:effectLst/>
                        </a:rPr>
                        <a:t>8</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b="1">
                          <a:effectLst/>
                        </a:rPr>
                        <a:t>Drug/Narcotic Offenses</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US" sz="140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a:effectLst/>
                        </a:rPr>
                        <a:t>438</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a:effectLst/>
                        </a:rPr>
                        <a:t>2</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a:effectLst/>
                        </a:rPr>
                        <a:t>436</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a:effectLst/>
                        </a:rPr>
                        <a:t>348</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112489878"/>
                  </a:ext>
                </a:extLst>
              </a:tr>
              <a:tr h="252458">
                <a:tc>
                  <a:txBody>
                    <a:bodyPr/>
                    <a:lstStyle/>
                    <a:p>
                      <a:pPr algn="ctr"/>
                      <a:endParaRPr lang="en-US" sz="140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a:effectLst/>
                        </a:rPr>
                        <a:t>a.) Drug/Narcotic Violations</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a:effectLst/>
                        </a:rPr>
                        <a:t>35A</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302</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3</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299</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244</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572893483"/>
                  </a:ext>
                </a:extLst>
              </a:tr>
              <a:tr h="252458">
                <a:tc>
                  <a:txBody>
                    <a:bodyPr/>
                    <a:lstStyle/>
                    <a:p>
                      <a:pPr algn="ctr"/>
                      <a:endParaRPr lang="en-US" sz="140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a:effectLst/>
                        </a:rPr>
                        <a:t>b.) Drug Equipment Violations</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a:effectLst/>
                        </a:rPr>
                        <a:t>35B</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136</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136</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r"/>
                      <a:r>
                        <a:rPr lang="en-US" sz="1400">
                          <a:effectLst/>
                        </a:rPr>
                        <a:t>104</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84695008"/>
                  </a:ext>
                </a:extLst>
              </a:tr>
              <a:tr h="252458">
                <a:tc>
                  <a:txBody>
                    <a:bodyPr/>
                    <a:lstStyle/>
                    <a:p>
                      <a:pPr algn="ctr"/>
                      <a:r>
                        <a:rPr lang="en-US" sz="1400" b="1">
                          <a:effectLst/>
                        </a:rPr>
                        <a:t>9</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b="1">
                          <a:effectLst/>
                        </a:rPr>
                        <a:t>Embezzlement</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a:effectLst/>
                        </a:rPr>
                        <a:t>270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2</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2</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2</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053551834"/>
                  </a:ext>
                </a:extLst>
              </a:tr>
              <a:tr h="252458">
                <a:tc>
                  <a:txBody>
                    <a:bodyPr/>
                    <a:lstStyle/>
                    <a:p>
                      <a:pPr algn="ctr"/>
                      <a:r>
                        <a:rPr lang="en-US" sz="1400" b="1">
                          <a:effectLst/>
                        </a:rPr>
                        <a:t>10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b="1">
                          <a:effectLst/>
                        </a:rPr>
                        <a:t>Extortion/Blackmail</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a:effectLst/>
                        </a:rPr>
                        <a:t>210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7</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0</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7</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sz="1400" b="1">
                          <a:effectLst/>
                        </a:rPr>
                        <a:t>1</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36924083"/>
                  </a:ext>
                </a:extLst>
              </a:tr>
            </a:tbl>
          </a:graphicData>
        </a:graphic>
      </p:graphicFrame>
    </p:spTree>
    <p:extLst>
      <p:ext uri="{BB962C8B-B14F-4D97-AF65-F5344CB8AC3E}">
        <p14:creationId xmlns:p14="http://schemas.microsoft.com/office/powerpoint/2010/main" val="2985937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22A502F-0C9D-9C39-29FE-33F2944A4AA8}"/>
              </a:ext>
            </a:extLst>
          </p:cNvPr>
          <p:cNvSpPr>
            <a:spLocks noGrp="1"/>
          </p:cNvSpPr>
          <p:nvPr>
            <p:ph type="ftr" sz="quarter" idx="11"/>
          </p:nvPr>
        </p:nvSpPr>
        <p:spPr/>
        <p:txBody>
          <a:bodyPr/>
          <a:lstStyle/>
          <a:p>
            <a:pPr algn="l"/>
            <a:r>
              <a:rPr lang="en-US"/>
              <a:t> The University of Texas System Office of the Director of Police</a:t>
            </a:r>
          </a:p>
        </p:txBody>
      </p:sp>
      <p:sp>
        <p:nvSpPr>
          <p:cNvPr id="5" name="Slide Number Placeholder 4">
            <a:extLst>
              <a:ext uri="{FF2B5EF4-FFF2-40B4-BE49-F238E27FC236}">
                <a16:creationId xmlns:a16="http://schemas.microsoft.com/office/drawing/2014/main" id="{1746B7B0-3C91-DE7E-1597-CCD71BFC1186}"/>
              </a:ext>
            </a:extLst>
          </p:cNvPr>
          <p:cNvSpPr>
            <a:spLocks noGrp="1"/>
          </p:cNvSpPr>
          <p:nvPr>
            <p:ph type="sldNum" sz="quarter" idx="12"/>
          </p:nvPr>
        </p:nvSpPr>
        <p:spPr/>
        <p:txBody>
          <a:bodyPr/>
          <a:lstStyle/>
          <a:p>
            <a:r>
              <a:rPr lang="en-US"/>
              <a:t>Page </a:t>
            </a:r>
            <a:fld id="{8E28673C-7439-4936-91D9-8BF73B1400EB}" type="slidenum">
              <a:rPr lang="en-US" dirty="0" smtClean="0"/>
              <a:pPr/>
              <a:t>16</a:t>
            </a:fld>
            <a:endParaRPr lang="en-US"/>
          </a:p>
        </p:txBody>
      </p:sp>
      <p:graphicFrame>
        <p:nvGraphicFramePr>
          <p:cNvPr id="7" name="Table 6">
            <a:extLst>
              <a:ext uri="{FF2B5EF4-FFF2-40B4-BE49-F238E27FC236}">
                <a16:creationId xmlns:a16="http://schemas.microsoft.com/office/drawing/2014/main" id="{CA157B3D-BB02-D261-0425-B3FC7F2988ED}"/>
              </a:ext>
            </a:extLst>
          </p:cNvPr>
          <p:cNvGraphicFramePr>
            <a:graphicFrameLocks noGrp="1"/>
          </p:cNvGraphicFramePr>
          <p:nvPr>
            <p:extLst>
              <p:ext uri="{D42A27DB-BD31-4B8C-83A1-F6EECF244321}">
                <p14:modId xmlns:p14="http://schemas.microsoft.com/office/powerpoint/2010/main" val="2630982776"/>
              </p:ext>
            </p:extLst>
          </p:nvPr>
        </p:nvGraphicFramePr>
        <p:xfrm>
          <a:off x="167507" y="49267"/>
          <a:ext cx="8758172" cy="6133769"/>
        </p:xfrm>
        <a:graphic>
          <a:graphicData uri="http://schemas.openxmlformats.org/drawingml/2006/table">
            <a:tbl>
              <a:tblPr firstRow="1" bandRow="1">
                <a:tableStyleId>{5C22544A-7EE6-4342-B048-85BDC9FD1C3A}</a:tableStyleId>
              </a:tblPr>
              <a:tblGrid>
                <a:gridCol w="416193">
                  <a:extLst>
                    <a:ext uri="{9D8B030D-6E8A-4147-A177-3AD203B41FA5}">
                      <a16:colId xmlns:a16="http://schemas.microsoft.com/office/drawing/2014/main" val="2547452153"/>
                    </a:ext>
                  </a:extLst>
                </a:gridCol>
                <a:gridCol w="3600991">
                  <a:extLst>
                    <a:ext uri="{9D8B030D-6E8A-4147-A177-3AD203B41FA5}">
                      <a16:colId xmlns:a16="http://schemas.microsoft.com/office/drawing/2014/main" val="2319786601"/>
                    </a:ext>
                  </a:extLst>
                </a:gridCol>
                <a:gridCol w="868578">
                  <a:extLst>
                    <a:ext uri="{9D8B030D-6E8A-4147-A177-3AD203B41FA5}">
                      <a16:colId xmlns:a16="http://schemas.microsoft.com/office/drawing/2014/main" val="1028882376"/>
                    </a:ext>
                  </a:extLst>
                </a:gridCol>
                <a:gridCol w="868578">
                  <a:extLst>
                    <a:ext uri="{9D8B030D-6E8A-4147-A177-3AD203B41FA5}">
                      <a16:colId xmlns:a16="http://schemas.microsoft.com/office/drawing/2014/main" val="2417667810"/>
                    </a:ext>
                  </a:extLst>
                </a:gridCol>
                <a:gridCol w="1067627">
                  <a:extLst>
                    <a:ext uri="{9D8B030D-6E8A-4147-A177-3AD203B41FA5}">
                      <a16:colId xmlns:a16="http://schemas.microsoft.com/office/drawing/2014/main" val="938706438"/>
                    </a:ext>
                  </a:extLst>
                </a:gridCol>
                <a:gridCol w="868578">
                  <a:extLst>
                    <a:ext uri="{9D8B030D-6E8A-4147-A177-3AD203B41FA5}">
                      <a16:colId xmlns:a16="http://schemas.microsoft.com/office/drawing/2014/main" val="2915530589"/>
                    </a:ext>
                  </a:extLst>
                </a:gridCol>
                <a:gridCol w="1067627">
                  <a:extLst>
                    <a:ext uri="{9D8B030D-6E8A-4147-A177-3AD203B41FA5}">
                      <a16:colId xmlns:a16="http://schemas.microsoft.com/office/drawing/2014/main" val="1059322016"/>
                    </a:ext>
                  </a:extLst>
                </a:gridCol>
              </a:tblGrid>
              <a:tr h="262008">
                <a:tc gridSpan="4">
                  <a:txBody>
                    <a:bodyPr/>
                    <a:lstStyle/>
                    <a:p>
                      <a:r>
                        <a:rPr lang="en-US">
                          <a:effectLst/>
                        </a:rPr>
                        <a:t>The University of Texas System All Institutions Combined</a:t>
                      </a: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a:effectLst/>
                      </a:endParaRPr>
                    </a:p>
                  </a:txBody>
                  <a:tcPr marL="0" marR="0" marT="0" marB="0" anchor="ctr"/>
                </a:tc>
                <a:tc>
                  <a:txBody>
                    <a:bodyPr/>
                    <a:lstStyle/>
                    <a:p>
                      <a:r>
                        <a:rPr lang="en-US">
                          <a:effectLst/>
                        </a:rPr>
                        <a:t>Year</a:t>
                      </a:r>
                    </a:p>
                  </a:txBody>
                  <a:tcPr marL="0" marR="0" marT="0" marB="0" anchor="ctr"/>
                </a:tc>
                <a:tc>
                  <a:txBody>
                    <a:bodyPr/>
                    <a:lstStyle/>
                    <a:p>
                      <a:r>
                        <a:rPr lang="en-US">
                          <a:effectLst/>
                        </a:rPr>
                        <a:t>2021</a:t>
                      </a:r>
                    </a:p>
                  </a:txBody>
                  <a:tcPr marL="0" marR="0" marT="0" marB="0" anchor="ctr"/>
                </a:tc>
                <a:extLst>
                  <a:ext uri="{0D108BD9-81ED-4DB2-BD59-A6C34878D82A}">
                    <a16:rowId xmlns:a16="http://schemas.microsoft.com/office/drawing/2014/main" val="2035109036"/>
                  </a:ext>
                </a:extLst>
              </a:tr>
              <a:tr h="714567">
                <a:tc>
                  <a:txBody>
                    <a:bodyPr/>
                    <a:lstStyle/>
                    <a:p>
                      <a:endParaRPr lang="en-US" sz="1600">
                        <a:effectLst/>
                      </a:endParaRPr>
                    </a:p>
                  </a:txBody>
                  <a:tcPr marL="0" marR="0" marT="0" marB="0" anchor="ctr"/>
                </a:tc>
                <a:tc>
                  <a:txBody>
                    <a:bodyPr/>
                    <a:lstStyle/>
                    <a:p>
                      <a:r>
                        <a:rPr lang="en-US" sz="1400">
                          <a:effectLst/>
                        </a:rPr>
                        <a:t>GROUP A</a:t>
                      </a:r>
                    </a:p>
                  </a:txBody>
                  <a:tcPr marL="0" marR="0" marT="0" marB="0" anchor="ctr"/>
                </a:tc>
                <a:tc>
                  <a:txBody>
                    <a:bodyPr/>
                    <a:lstStyle/>
                    <a:p>
                      <a:r>
                        <a:rPr lang="en-US" sz="1400">
                          <a:effectLst/>
                        </a:rPr>
                        <a:t>NIBRS OFFENSE CODE</a:t>
                      </a:r>
                    </a:p>
                  </a:txBody>
                  <a:tcPr marL="0" marR="0" marT="0" marB="0" anchor="ctr"/>
                </a:tc>
                <a:tc>
                  <a:txBody>
                    <a:bodyPr/>
                    <a:lstStyle/>
                    <a:p>
                      <a:r>
                        <a:rPr lang="en-US" sz="1400">
                          <a:effectLst/>
                        </a:rPr>
                        <a:t>TOTAL REPORTED</a:t>
                      </a:r>
                    </a:p>
                  </a:txBody>
                  <a:tcPr marL="0" marR="0" marT="0" marB="0" anchor="ctr"/>
                </a:tc>
                <a:tc>
                  <a:txBody>
                    <a:bodyPr/>
                    <a:lstStyle/>
                    <a:p>
                      <a:r>
                        <a:rPr lang="en-US" sz="1400">
                          <a:effectLst/>
                        </a:rPr>
                        <a:t>TOTAL UNFOUNDED</a:t>
                      </a:r>
                    </a:p>
                  </a:txBody>
                  <a:tcPr marL="0" marR="0" marT="0" marB="0" anchor="ctr"/>
                </a:tc>
                <a:tc>
                  <a:txBody>
                    <a:bodyPr/>
                    <a:lstStyle/>
                    <a:p>
                      <a:r>
                        <a:rPr lang="en-US" sz="1400">
                          <a:effectLst/>
                        </a:rPr>
                        <a:t>ACTUAL</a:t>
                      </a:r>
                    </a:p>
                  </a:txBody>
                  <a:tcPr marL="0" marR="0" marT="0" marB="0" anchor="ctr"/>
                </a:tc>
                <a:tc>
                  <a:txBody>
                    <a:bodyPr/>
                    <a:lstStyle/>
                    <a:p>
                      <a:r>
                        <a:rPr lang="en-US" sz="1400">
                          <a:effectLst/>
                        </a:rPr>
                        <a:t>CLEARANCES (ALL TYPES)</a:t>
                      </a:r>
                    </a:p>
                  </a:txBody>
                  <a:tcPr marL="0" marR="0" marT="0" marB="0" anchor="ctr"/>
                </a:tc>
                <a:extLst>
                  <a:ext uri="{0D108BD9-81ED-4DB2-BD59-A6C34878D82A}">
                    <a16:rowId xmlns:a16="http://schemas.microsoft.com/office/drawing/2014/main" val="3674474761"/>
                  </a:ext>
                </a:extLst>
              </a:tr>
              <a:tr h="262008">
                <a:tc>
                  <a:txBody>
                    <a:bodyPr/>
                    <a:lstStyle/>
                    <a:p>
                      <a:pPr algn="ctr"/>
                      <a:r>
                        <a:rPr lang="en-US" sz="1400" b="1">
                          <a:effectLst/>
                        </a:rPr>
                        <a:t>11</a:t>
                      </a:r>
                    </a:p>
                  </a:txBody>
                  <a:tcPr marL="0" marR="0" marT="0" marB="0" anchor="ctr"/>
                </a:tc>
                <a:tc>
                  <a:txBody>
                    <a:bodyPr/>
                    <a:lstStyle/>
                    <a:p>
                      <a:r>
                        <a:rPr lang="en-US" sz="1400" b="1">
                          <a:effectLst/>
                        </a:rPr>
                        <a:t>Fraud Offenses</a:t>
                      </a:r>
                    </a:p>
                  </a:txBody>
                  <a:tcPr marL="0" marR="0" marT="0" marB="0" anchor="ctr"/>
                </a:tc>
                <a:tc>
                  <a:txBody>
                    <a:bodyPr/>
                    <a:lstStyle/>
                    <a:p>
                      <a:endParaRPr lang="en-US" sz="1400" b="1">
                        <a:effectLst/>
                      </a:endParaRPr>
                    </a:p>
                  </a:txBody>
                  <a:tcPr marL="0" marR="0" marT="0" marB="0" anchor="ctr"/>
                </a:tc>
                <a:tc>
                  <a:txBody>
                    <a:bodyPr/>
                    <a:lstStyle/>
                    <a:p>
                      <a:pPr algn="ctr"/>
                      <a:r>
                        <a:rPr lang="en-US" sz="1400" b="1">
                          <a:effectLst/>
                        </a:rPr>
                        <a:t>140</a:t>
                      </a:r>
                    </a:p>
                  </a:txBody>
                  <a:tcPr marL="0" marR="0" marT="0" marB="0" anchor="ctr"/>
                </a:tc>
                <a:tc>
                  <a:txBody>
                    <a:bodyPr/>
                    <a:lstStyle/>
                    <a:p>
                      <a:pPr algn="ctr"/>
                      <a:r>
                        <a:rPr lang="en-US" sz="1400" b="1">
                          <a:effectLst/>
                        </a:rPr>
                        <a:t>21</a:t>
                      </a:r>
                    </a:p>
                  </a:txBody>
                  <a:tcPr marL="0" marR="0" marT="0" marB="0" anchor="ctr"/>
                </a:tc>
                <a:tc>
                  <a:txBody>
                    <a:bodyPr/>
                    <a:lstStyle/>
                    <a:p>
                      <a:pPr algn="ctr"/>
                      <a:r>
                        <a:rPr lang="en-US" sz="1400" b="1">
                          <a:effectLst/>
                        </a:rPr>
                        <a:t>119</a:t>
                      </a:r>
                    </a:p>
                  </a:txBody>
                  <a:tcPr marL="0" marR="0" marT="0" marB="0" anchor="ctr"/>
                </a:tc>
                <a:tc>
                  <a:txBody>
                    <a:bodyPr/>
                    <a:lstStyle/>
                    <a:p>
                      <a:pPr algn="ctr"/>
                      <a:r>
                        <a:rPr lang="en-US" sz="1400" b="1">
                          <a:effectLst/>
                        </a:rPr>
                        <a:t>33</a:t>
                      </a:r>
                    </a:p>
                  </a:txBody>
                  <a:tcPr marL="0" marR="0" marT="0" marB="0" anchor="ctr"/>
                </a:tc>
                <a:extLst>
                  <a:ext uri="{0D108BD9-81ED-4DB2-BD59-A6C34878D82A}">
                    <a16:rowId xmlns:a16="http://schemas.microsoft.com/office/drawing/2014/main" val="4103561081"/>
                  </a:ext>
                </a:extLst>
              </a:tr>
              <a:tr h="476377">
                <a:tc>
                  <a:txBody>
                    <a:bodyPr/>
                    <a:lstStyle/>
                    <a:p>
                      <a:pPr algn="ctr"/>
                      <a:endParaRPr lang="en-US" sz="1400" b="1">
                        <a:effectLst/>
                      </a:endParaRPr>
                    </a:p>
                  </a:txBody>
                  <a:tcPr marL="0" marR="0" marT="0" marB="0" anchor="ctr"/>
                </a:tc>
                <a:tc>
                  <a:txBody>
                    <a:bodyPr/>
                    <a:lstStyle/>
                    <a:p>
                      <a:r>
                        <a:rPr lang="en-US" sz="1400">
                          <a:effectLst/>
                        </a:rPr>
                        <a:t>a.) False Pretenses/Swindle/Confidence Game</a:t>
                      </a:r>
                    </a:p>
                  </a:txBody>
                  <a:tcPr marL="0" marR="0" marT="0" marB="0" anchor="ctr"/>
                </a:tc>
                <a:tc>
                  <a:txBody>
                    <a:bodyPr/>
                    <a:lstStyle/>
                    <a:p>
                      <a:pPr algn="ctr"/>
                      <a:r>
                        <a:rPr lang="en-US" sz="1400">
                          <a:effectLst/>
                        </a:rPr>
                        <a:t>26A</a:t>
                      </a:r>
                    </a:p>
                  </a:txBody>
                  <a:tcPr marL="0" marR="0" marT="0" marB="0" anchor="ctr"/>
                </a:tc>
                <a:tc>
                  <a:txBody>
                    <a:bodyPr/>
                    <a:lstStyle/>
                    <a:p>
                      <a:pPr algn="r"/>
                      <a:r>
                        <a:rPr lang="en-US" sz="1400">
                          <a:effectLst/>
                        </a:rPr>
                        <a:t>39</a:t>
                      </a:r>
                    </a:p>
                  </a:txBody>
                  <a:tcPr marL="0" marR="0" marT="0" marB="0" anchor="ctr"/>
                </a:tc>
                <a:tc>
                  <a:txBody>
                    <a:bodyPr/>
                    <a:lstStyle/>
                    <a:p>
                      <a:pPr algn="r"/>
                      <a:r>
                        <a:rPr lang="en-US" sz="1400">
                          <a:effectLst/>
                        </a:rPr>
                        <a:t>5</a:t>
                      </a:r>
                    </a:p>
                  </a:txBody>
                  <a:tcPr marL="0" marR="0" marT="0" marB="0" anchor="ctr"/>
                </a:tc>
                <a:tc>
                  <a:txBody>
                    <a:bodyPr/>
                    <a:lstStyle/>
                    <a:p>
                      <a:pPr algn="r"/>
                      <a:r>
                        <a:rPr lang="en-US" sz="1400">
                          <a:effectLst/>
                        </a:rPr>
                        <a:t>34</a:t>
                      </a:r>
                    </a:p>
                  </a:txBody>
                  <a:tcPr marL="0" marR="0" marT="0" marB="0" anchor="ctr"/>
                </a:tc>
                <a:tc>
                  <a:txBody>
                    <a:bodyPr/>
                    <a:lstStyle/>
                    <a:p>
                      <a:pPr algn="r"/>
                      <a:r>
                        <a:rPr lang="en-US" sz="1400">
                          <a:effectLst/>
                        </a:rPr>
                        <a:t>12</a:t>
                      </a:r>
                    </a:p>
                  </a:txBody>
                  <a:tcPr marL="0" marR="0" marT="0" marB="0" anchor="ctr"/>
                </a:tc>
                <a:extLst>
                  <a:ext uri="{0D108BD9-81ED-4DB2-BD59-A6C34878D82A}">
                    <a16:rowId xmlns:a16="http://schemas.microsoft.com/office/drawing/2014/main" val="1659647428"/>
                  </a:ext>
                </a:extLst>
              </a:tr>
              <a:tr h="262008">
                <a:tc>
                  <a:txBody>
                    <a:bodyPr/>
                    <a:lstStyle/>
                    <a:p>
                      <a:pPr algn="ctr"/>
                      <a:endParaRPr lang="en-US" sz="1400" b="1">
                        <a:effectLst/>
                      </a:endParaRPr>
                    </a:p>
                  </a:txBody>
                  <a:tcPr marL="0" marR="0" marT="0" marB="0" anchor="ctr"/>
                </a:tc>
                <a:tc>
                  <a:txBody>
                    <a:bodyPr/>
                    <a:lstStyle/>
                    <a:p>
                      <a:r>
                        <a:rPr lang="en-US" sz="1400">
                          <a:effectLst/>
                        </a:rPr>
                        <a:t>b.) Credit Card/ATM Fraud</a:t>
                      </a:r>
                    </a:p>
                  </a:txBody>
                  <a:tcPr marL="0" marR="0" marT="0" marB="0" anchor="ctr"/>
                </a:tc>
                <a:tc>
                  <a:txBody>
                    <a:bodyPr/>
                    <a:lstStyle/>
                    <a:p>
                      <a:pPr algn="ctr"/>
                      <a:r>
                        <a:rPr lang="en-US" sz="1400">
                          <a:effectLst/>
                        </a:rPr>
                        <a:t>26B</a:t>
                      </a:r>
                    </a:p>
                  </a:txBody>
                  <a:tcPr marL="0" marR="0" marT="0" marB="0" anchor="ctr"/>
                </a:tc>
                <a:tc>
                  <a:txBody>
                    <a:bodyPr/>
                    <a:lstStyle/>
                    <a:p>
                      <a:pPr algn="r"/>
                      <a:r>
                        <a:rPr lang="en-US" sz="1400">
                          <a:effectLst/>
                        </a:rPr>
                        <a:t>70</a:t>
                      </a:r>
                    </a:p>
                  </a:txBody>
                  <a:tcPr marL="0" marR="0" marT="0" marB="0" anchor="ctr"/>
                </a:tc>
                <a:tc>
                  <a:txBody>
                    <a:bodyPr/>
                    <a:lstStyle/>
                    <a:p>
                      <a:pPr algn="r"/>
                      <a:r>
                        <a:rPr lang="en-US" sz="1400">
                          <a:effectLst/>
                        </a:rPr>
                        <a:t>6</a:t>
                      </a:r>
                    </a:p>
                  </a:txBody>
                  <a:tcPr marL="0" marR="0" marT="0" marB="0" anchor="ctr"/>
                </a:tc>
                <a:tc>
                  <a:txBody>
                    <a:bodyPr/>
                    <a:lstStyle/>
                    <a:p>
                      <a:pPr algn="r"/>
                      <a:r>
                        <a:rPr lang="en-US" sz="1400">
                          <a:effectLst/>
                        </a:rPr>
                        <a:t>64</a:t>
                      </a:r>
                    </a:p>
                  </a:txBody>
                  <a:tcPr marL="0" marR="0" marT="0" marB="0" anchor="ctr"/>
                </a:tc>
                <a:tc>
                  <a:txBody>
                    <a:bodyPr/>
                    <a:lstStyle/>
                    <a:p>
                      <a:pPr algn="r"/>
                      <a:r>
                        <a:rPr lang="en-US" sz="1400">
                          <a:effectLst/>
                        </a:rPr>
                        <a:t>19</a:t>
                      </a:r>
                    </a:p>
                  </a:txBody>
                  <a:tcPr marL="0" marR="0" marT="0" marB="0" anchor="ctr"/>
                </a:tc>
                <a:extLst>
                  <a:ext uri="{0D108BD9-81ED-4DB2-BD59-A6C34878D82A}">
                    <a16:rowId xmlns:a16="http://schemas.microsoft.com/office/drawing/2014/main" val="3528816117"/>
                  </a:ext>
                </a:extLst>
              </a:tr>
              <a:tr h="262008">
                <a:tc>
                  <a:txBody>
                    <a:bodyPr/>
                    <a:lstStyle/>
                    <a:p>
                      <a:pPr algn="ctr"/>
                      <a:endParaRPr lang="en-US" sz="1400" b="1">
                        <a:effectLst/>
                      </a:endParaRPr>
                    </a:p>
                  </a:txBody>
                  <a:tcPr marL="0" marR="0" marT="0" marB="0" anchor="ctr"/>
                </a:tc>
                <a:tc>
                  <a:txBody>
                    <a:bodyPr/>
                    <a:lstStyle/>
                    <a:p>
                      <a:r>
                        <a:rPr lang="en-US" sz="1400">
                          <a:effectLst/>
                        </a:rPr>
                        <a:t>c.) Impersonation</a:t>
                      </a:r>
                    </a:p>
                  </a:txBody>
                  <a:tcPr marL="0" marR="0" marT="0" marB="0" anchor="ctr"/>
                </a:tc>
                <a:tc>
                  <a:txBody>
                    <a:bodyPr/>
                    <a:lstStyle/>
                    <a:p>
                      <a:pPr algn="ctr"/>
                      <a:r>
                        <a:rPr lang="en-US" sz="1400">
                          <a:effectLst/>
                        </a:rPr>
                        <a:t>26C</a:t>
                      </a:r>
                    </a:p>
                  </a:txBody>
                  <a:tcPr marL="0" marR="0" marT="0" marB="0" anchor="ctr"/>
                </a:tc>
                <a:tc>
                  <a:txBody>
                    <a:bodyPr/>
                    <a:lstStyle/>
                    <a:p>
                      <a:pPr algn="r"/>
                      <a:r>
                        <a:rPr lang="en-US" sz="1400">
                          <a:effectLst/>
                        </a:rPr>
                        <a:t>12</a:t>
                      </a:r>
                    </a:p>
                  </a:txBody>
                  <a:tcPr marL="0" marR="0" marT="0" marB="0" anchor="ctr"/>
                </a:tc>
                <a:tc>
                  <a:txBody>
                    <a:bodyPr/>
                    <a:lstStyle/>
                    <a:p>
                      <a:pPr algn="r"/>
                      <a:r>
                        <a:rPr lang="en-US" sz="1400">
                          <a:effectLst/>
                        </a:rPr>
                        <a:t>2</a:t>
                      </a:r>
                    </a:p>
                  </a:txBody>
                  <a:tcPr marL="0" marR="0" marT="0" marB="0" anchor="ctr"/>
                </a:tc>
                <a:tc>
                  <a:txBody>
                    <a:bodyPr/>
                    <a:lstStyle/>
                    <a:p>
                      <a:pPr algn="r"/>
                      <a:r>
                        <a:rPr lang="en-US" sz="1400">
                          <a:effectLst/>
                        </a:rPr>
                        <a:t>10</a:t>
                      </a:r>
                    </a:p>
                  </a:txBody>
                  <a:tcPr marL="0" marR="0" marT="0" marB="0" anchor="ctr"/>
                </a:tc>
                <a:tc>
                  <a:txBody>
                    <a:bodyPr/>
                    <a:lstStyle/>
                    <a:p>
                      <a:pPr algn="r"/>
                      <a:r>
                        <a:rPr lang="en-US" sz="1400">
                          <a:effectLst/>
                        </a:rPr>
                        <a:t>2</a:t>
                      </a:r>
                    </a:p>
                  </a:txBody>
                  <a:tcPr marL="0" marR="0" marT="0" marB="0" anchor="ctr"/>
                </a:tc>
                <a:extLst>
                  <a:ext uri="{0D108BD9-81ED-4DB2-BD59-A6C34878D82A}">
                    <a16:rowId xmlns:a16="http://schemas.microsoft.com/office/drawing/2014/main" val="4125696164"/>
                  </a:ext>
                </a:extLst>
              </a:tr>
              <a:tr h="262008">
                <a:tc>
                  <a:txBody>
                    <a:bodyPr/>
                    <a:lstStyle/>
                    <a:p>
                      <a:pPr algn="ctr"/>
                      <a:endParaRPr lang="en-US" sz="1400" b="1">
                        <a:effectLst/>
                      </a:endParaRPr>
                    </a:p>
                  </a:txBody>
                  <a:tcPr marL="0" marR="0" marT="0" marB="0" anchor="ctr"/>
                </a:tc>
                <a:tc>
                  <a:txBody>
                    <a:bodyPr/>
                    <a:lstStyle/>
                    <a:p>
                      <a:r>
                        <a:rPr lang="en-US" sz="1400">
                          <a:effectLst/>
                        </a:rPr>
                        <a:t>d.) Welfare Fraud</a:t>
                      </a:r>
                    </a:p>
                  </a:txBody>
                  <a:tcPr marL="0" marR="0" marT="0" marB="0" anchor="ctr"/>
                </a:tc>
                <a:tc>
                  <a:txBody>
                    <a:bodyPr/>
                    <a:lstStyle/>
                    <a:p>
                      <a:pPr algn="ctr"/>
                      <a:r>
                        <a:rPr lang="en-US" sz="1400">
                          <a:effectLst/>
                        </a:rPr>
                        <a:t>26D</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4054503587"/>
                  </a:ext>
                </a:extLst>
              </a:tr>
              <a:tr h="262008">
                <a:tc>
                  <a:txBody>
                    <a:bodyPr/>
                    <a:lstStyle/>
                    <a:p>
                      <a:pPr algn="ctr"/>
                      <a:endParaRPr lang="en-US" sz="1400" b="1">
                        <a:effectLst/>
                      </a:endParaRPr>
                    </a:p>
                  </a:txBody>
                  <a:tcPr marL="0" marR="0" marT="0" marB="0" anchor="ctr"/>
                </a:tc>
                <a:tc>
                  <a:txBody>
                    <a:bodyPr/>
                    <a:lstStyle/>
                    <a:p>
                      <a:r>
                        <a:rPr lang="en-US" sz="1400">
                          <a:effectLst/>
                        </a:rPr>
                        <a:t>e.) Wire Fraud</a:t>
                      </a:r>
                    </a:p>
                  </a:txBody>
                  <a:tcPr marL="0" marR="0" marT="0" marB="0" anchor="ctr"/>
                </a:tc>
                <a:tc>
                  <a:txBody>
                    <a:bodyPr/>
                    <a:lstStyle/>
                    <a:p>
                      <a:pPr algn="ctr"/>
                      <a:r>
                        <a:rPr lang="en-US" sz="1400">
                          <a:effectLst/>
                        </a:rPr>
                        <a:t>26E</a:t>
                      </a:r>
                    </a:p>
                  </a:txBody>
                  <a:tcPr marL="0" marR="0" marT="0" marB="0" anchor="ctr"/>
                </a:tc>
                <a:tc>
                  <a:txBody>
                    <a:bodyPr/>
                    <a:lstStyle/>
                    <a:p>
                      <a:pPr algn="r"/>
                      <a:r>
                        <a:rPr lang="en-US" sz="1400">
                          <a:effectLst/>
                        </a:rPr>
                        <a:t>3</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3</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2871495370"/>
                  </a:ext>
                </a:extLst>
              </a:tr>
              <a:tr h="262008">
                <a:tc>
                  <a:txBody>
                    <a:bodyPr/>
                    <a:lstStyle/>
                    <a:p>
                      <a:pPr algn="ctr"/>
                      <a:endParaRPr lang="en-US" sz="1400" b="1">
                        <a:effectLst/>
                      </a:endParaRPr>
                    </a:p>
                  </a:txBody>
                  <a:tcPr marL="0" marR="0" marT="0" marB="0" anchor="ctr"/>
                </a:tc>
                <a:tc>
                  <a:txBody>
                    <a:bodyPr/>
                    <a:lstStyle/>
                    <a:p>
                      <a:r>
                        <a:rPr lang="en-US" sz="1400">
                          <a:effectLst/>
                        </a:rPr>
                        <a:t>f.) Identity Theft</a:t>
                      </a:r>
                    </a:p>
                  </a:txBody>
                  <a:tcPr marL="0" marR="0" marT="0" marB="0" anchor="ctr"/>
                </a:tc>
                <a:tc>
                  <a:txBody>
                    <a:bodyPr/>
                    <a:lstStyle/>
                    <a:p>
                      <a:pPr algn="ctr"/>
                      <a:r>
                        <a:rPr lang="en-US" sz="1400">
                          <a:effectLst/>
                        </a:rPr>
                        <a:t>26F</a:t>
                      </a:r>
                    </a:p>
                  </a:txBody>
                  <a:tcPr marL="0" marR="0" marT="0" marB="0" anchor="ctr"/>
                </a:tc>
                <a:tc>
                  <a:txBody>
                    <a:bodyPr/>
                    <a:lstStyle/>
                    <a:p>
                      <a:pPr algn="r"/>
                      <a:r>
                        <a:rPr lang="en-US" sz="1400">
                          <a:effectLst/>
                        </a:rPr>
                        <a:t>14</a:t>
                      </a:r>
                    </a:p>
                  </a:txBody>
                  <a:tcPr marL="0" marR="0" marT="0" marB="0" anchor="ctr"/>
                </a:tc>
                <a:tc>
                  <a:txBody>
                    <a:bodyPr/>
                    <a:lstStyle/>
                    <a:p>
                      <a:pPr algn="r"/>
                      <a:r>
                        <a:rPr lang="en-US" sz="1400">
                          <a:effectLst/>
                        </a:rPr>
                        <a:t>7</a:t>
                      </a:r>
                    </a:p>
                  </a:txBody>
                  <a:tcPr marL="0" marR="0" marT="0" marB="0" anchor="ctr"/>
                </a:tc>
                <a:tc>
                  <a:txBody>
                    <a:bodyPr/>
                    <a:lstStyle/>
                    <a:p>
                      <a:pPr algn="r"/>
                      <a:r>
                        <a:rPr lang="en-US" sz="1400">
                          <a:effectLst/>
                        </a:rPr>
                        <a:t>7</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2184903117"/>
                  </a:ext>
                </a:extLst>
              </a:tr>
              <a:tr h="262008">
                <a:tc>
                  <a:txBody>
                    <a:bodyPr/>
                    <a:lstStyle/>
                    <a:p>
                      <a:pPr algn="ctr"/>
                      <a:endParaRPr lang="en-US" sz="1400" b="1">
                        <a:effectLst/>
                      </a:endParaRPr>
                    </a:p>
                  </a:txBody>
                  <a:tcPr marL="0" marR="0" marT="0" marB="0" anchor="ctr"/>
                </a:tc>
                <a:tc>
                  <a:txBody>
                    <a:bodyPr/>
                    <a:lstStyle/>
                    <a:p>
                      <a:r>
                        <a:rPr lang="en-US" sz="1400">
                          <a:effectLst/>
                        </a:rPr>
                        <a:t>g.) Hacking/Computer Invasion</a:t>
                      </a:r>
                    </a:p>
                  </a:txBody>
                  <a:tcPr marL="0" marR="0" marT="0" marB="0" anchor="ctr"/>
                </a:tc>
                <a:tc>
                  <a:txBody>
                    <a:bodyPr/>
                    <a:lstStyle/>
                    <a:p>
                      <a:pPr algn="ctr"/>
                      <a:r>
                        <a:rPr lang="en-US" sz="1400">
                          <a:effectLst/>
                        </a:rPr>
                        <a:t>26G</a:t>
                      </a:r>
                    </a:p>
                  </a:txBody>
                  <a:tcPr marL="0" marR="0" marT="0" marB="0" anchor="ctr"/>
                </a:tc>
                <a:tc>
                  <a:txBody>
                    <a:bodyPr/>
                    <a:lstStyle/>
                    <a:p>
                      <a:pPr algn="r"/>
                      <a:r>
                        <a:rPr lang="en-US" sz="1400">
                          <a:effectLst/>
                        </a:rPr>
                        <a:t>2</a:t>
                      </a:r>
                    </a:p>
                  </a:txBody>
                  <a:tcPr marL="0" marR="0" marT="0" marB="0" anchor="ctr"/>
                </a:tc>
                <a:tc>
                  <a:txBody>
                    <a:bodyPr/>
                    <a:lstStyle/>
                    <a:p>
                      <a:pPr algn="r"/>
                      <a:r>
                        <a:rPr lang="en-US" sz="1400">
                          <a:effectLst/>
                        </a:rPr>
                        <a:t>1</a:t>
                      </a:r>
                    </a:p>
                  </a:txBody>
                  <a:tcPr marL="0" marR="0" marT="0" marB="0" anchor="ctr"/>
                </a:tc>
                <a:tc>
                  <a:txBody>
                    <a:bodyPr/>
                    <a:lstStyle/>
                    <a:p>
                      <a:pPr algn="r"/>
                      <a:r>
                        <a:rPr lang="en-US" sz="1400">
                          <a:effectLst/>
                        </a:rPr>
                        <a:t>1</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3373459115"/>
                  </a:ext>
                </a:extLst>
              </a:tr>
              <a:tr h="262008">
                <a:tc>
                  <a:txBody>
                    <a:bodyPr/>
                    <a:lstStyle/>
                    <a:p>
                      <a:pPr algn="ctr"/>
                      <a:endParaRPr lang="en-US" sz="1400" b="1">
                        <a:effectLst/>
                      </a:endParaRPr>
                    </a:p>
                  </a:txBody>
                  <a:tcPr marL="0" marR="0" marT="0" marB="0" anchor="ctr"/>
                </a:tc>
                <a:tc>
                  <a:txBody>
                    <a:bodyPr/>
                    <a:lstStyle/>
                    <a:p>
                      <a:r>
                        <a:rPr lang="en-US" sz="1400">
                          <a:effectLst/>
                        </a:rPr>
                        <a:t>h.) Money Laundering</a:t>
                      </a:r>
                    </a:p>
                  </a:txBody>
                  <a:tcPr marL="0" marR="0" marT="0" marB="0" anchor="ctr"/>
                </a:tc>
                <a:tc>
                  <a:txBody>
                    <a:bodyPr/>
                    <a:lstStyle/>
                    <a:p>
                      <a:pPr algn="ctr"/>
                      <a:r>
                        <a:rPr lang="en-US" sz="1400">
                          <a:effectLst/>
                        </a:rPr>
                        <a:t>26H</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380749307"/>
                  </a:ext>
                </a:extLst>
              </a:tr>
              <a:tr h="262008">
                <a:tc>
                  <a:txBody>
                    <a:bodyPr/>
                    <a:lstStyle/>
                    <a:p>
                      <a:pPr algn="ctr"/>
                      <a:r>
                        <a:rPr lang="en-US" sz="1400" b="1">
                          <a:effectLst/>
                        </a:rPr>
                        <a:t>12</a:t>
                      </a:r>
                    </a:p>
                  </a:txBody>
                  <a:tcPr marL="0" marR="0" marT="0" marB="0" anchor="ctr"/>
                </a:tc>
                <a:tc>
                  <a:txBody>
                    <a:bodyPr/>
                    <a:lstStyle/>
                    <a:p>
                      <a:r>
                        <a:rPr lang="en-US" sz="1400" b="1">
                          <a:effectLst/>
                        </a:rPr>
                        <a:t>Fugitive Offenses</a:t>
                      </a:r>
                    </a:p>
                  </a:txBody>
                  <a:tcPr marL="0" marR="0" marT="0" marB="0" anchor="ctr"/>
                </a:tc>
                <a:tc>
                  <a:txBody>
                    <a:bodyPr/>
                    <a:lstStyle/>
                    <a:p>
                      <a:pPr algn="ctr"/>
                      <a:endParaRPr lang="en-US" sz="1400">
                        <a:effectLst/>
                      </a:endParaRPr>
                    </a:p>
                  </a:txBody>
                  <a:tcPr marL="0" marR="0" marT="0" marB="0" anchor="ctr"/>
                </a:tc>
                <a:tc>
                  <a:txBody>
                    <a:bodyPr/>
                    <a:lstStyle/>
                    <a:p>
                      <a:pPr algn="ctr"/>
                      <a:r>
                        <a:rPr lang="en-US" sz="1400" b="1">
                          <a:effectLst/>
                        </a:rPr>
                        <a:t>8</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8</a:t>
                      </a:r>
                    </a:p>
                  </a:txBody>
                  <a:tcPr marL="0" marR="0" marT="0" marB="0" anchor="ctr"/>
                </a:tc>
                <a:tc>
                  <a:txBody>
                    <a:bodyPr/>
                    <a:lstStyle/>
                    <a:p>
                      <a:pPr algn="ctr"/>
                      <a:r>
                        <a:rPr lang="en-US" sz="1400" b="1">
                          <a:effectLst/>
                        </a:rPr>
                        <a:t>7</a:t>
                      </a:r>
                    </a:p>
                  </a:txBody>
                  <a:tcPr marL="0" marR="0" marT="0" marB="0" anchor="ctr"/>
                </a:tc>
                <a:extLst>
                  <a:ext uri="{0D108BD9-81ED-4DB2-BD59-A6C34878D82A}">
                    <a16:rowId xmlns:a16="http://schemas.microsoft.com/office/drawing/2014/main" val="2821976141"/>
                  </a:ext>
                </a:extLst>
              </a:tr>
              <a:tr h="262008">
                <a:tc>
                  <a:txBody>
                    <a:bodyPr/>
                    <a:lstStyle/>
                    <a:p>
                      <a:pPr algn="ctr"/>
                      <a:endParaRPr lang="en-US" sz="1400" b="1">
                        <a:effectLst/>
                      </a:endParaRPr>
                    </a:p>
                  </a:txBody>
                  <a:tcPr marL="0" marR="0" marT="0" marB="0" anchor="ctr"/>
                </a:tc>
                <a:tc>
                  <a:txBody>
                    <a:bodyPr/>
                    <a:lstStyle/>
                    <a:p>
                      <a:r>
                        <a:rPr lang="en-US" sz="1400">
                          <a:effectLst/>
                        </a:rPr>
                        <a:t>Harboring Escapee/Concealing from arrest</a:t>
                      </a:r>
                    </a:p>
                  </a:txBody>
                  <a:tcPr marL="0" marR="0" marT="0" marB="0" anchor="ctr"/>
                </a:tc>
                <a:tc>
                  <a:txBody>
                    <a:bodyPr/>
                    <a:lstStyle/>
                    <a:p>
                      <a:pPr algn="ctr"/>
                      <a:r>
                        <a:rPr lang="en-US" sz="1400">
                          <a:effectLst/>
                        </a:rPr>
                        <a:t>49A</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1009084615"/>
                  </a:ext>
                </a:extLst>
              </a:tr>
              <a:tr h="262008">
                <a:tc>
                  <a:txBody>
                    <a:bodyPr/>
                    <a:lstStyle/>
                    <a:p>
                      <a:pPr algn="ctr"/>
                      <a:endParaRPr lang="en-US" sz="1400" b="1">
                        <a:effectLst/>
                      </a:endParaRPr>
                    </a:p>
                  </a:txBody>
                  <a:tcPr marL="0" marR="0" marT="0" marB="0" anchor="ctr"/>
                </a:tc>
                <a:tc>
                  <a:txBody>
                    <a:bodyPr/>
                    <a:lstStyle/>
                    <a:p>
                      <a:r>
                        <a:rPr lang="en-US" sz="1400">
                          <a:effectLst/>
                        </a:rPr>
                        <a:t>Flight to Avoid Prosecution</a:t>
                      </a:r>
                      <a:endParaRPr lang="en-US"/>
                    </a:p>
                  </a:txBody>
                  <a:tcPr marL="0" marR="0" marT="0" marB="0" anchor="ctr"/>
                </a:tc>
                <a:tc>
                  <a:txBody>
                    <a:bodyPr/>
                    <a:lstStyle/>
                    <a:p>
                      <a:pPr algn="ctr"/>
                      <a:r>
                        <a:rPr lang="en-US" sz="1400">
                          <a:effectLst/>
                        </a:rPr>
                        <a:t>49B</a:t>
                      </a:r>
                    </a:p>
                  </a:txBody>
                  <a:tcPr marL="0" marR="0" marT="0" marB="0" anchor="ctr"/>
                </a:tc>
                <a:tc>
                  <a:txBody>
                    <a:bodyPr/>
                    <a:lstStyle/>
                    <a:p>
                      <a:pPr algn="r"/>
                      <a:r>
                        <a:rPr lang="en-US" sz="1400">
                          <a:effectLst/>
                        </a:rPr>
                        <a:t>8</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8</a:t>
                      </a:r>
                    </a:p>
                  </a:txBody>
                  <a:tcPr marL="0" marR="0" marT="0" marB="0" anchor="ctr"/>
                </a:tc>
                <a:tc>
                  <a:txBody>
                    <a:bodyPr/>
                    <a:lstStyle/>
                    <a:p>
                      <a:pPr algn="r"/>
                      <a:r>
                        <a:rPr lang="en-US" sz="1400">
                          <a:effectLst/>
                        </a:rPr>
                        <a:t>7</a:t>
                      </a:r>
                    </a:p>
                  </a:txBody>
                  <a:tcPr marL="0" marR="0" marT="0" marB="0" anchor="ctr"/>
                </a:tc>
                <a:extLst>
                  <a:ext uri="{0D108BD9-81ED-4DB2-BD59-A6C34878D82A}">
                    <a16:rowId xmlns:a16="http://schemas.microsoft.com/office/drawing/2014/main" val="881559527"/>
                  </a:ext>
                </a:extLst>
              </a:tr>
              <a:tr h="262008">
                <a:tc>
                  <a:txBody>
                    <a:bodyPr/>
                    <a:lstStyle/>
                    <a:p>
                      <a:pPr algn="ctr"/>
                      <a:endParaRPr lang="en-US" sz="1400" b="1">
                        <a:effectLst/>
                      </a:endParaRPr>
                    </a:p>
                  </a:txBody>
                  <a:tcPr marL="0" marR="0" marT="0" marB="0" anchor="ctr"/>
                </a:tc>
                <a:tc>
                  <a:txBody>
                    <a:bodyPr/>
                    <a:lstStyle/>
                    <a:p>
                      <a:r>
                        <a:rPr lang="en-US" sz="1400">
                          <a:effectLst/>
                        </a:rPr>
                        <a:t>Flight to Avoid Deportation</a:t>
                      </a:r>
                    </a:p>
                  </a:txBody>
                  <a:tcPr marL="0" marR="0" marT="0" marB="0" anchor="ctr"/>
                </a:tc>
                <a:tc>
                  <a:txBody>
                    <a:bodyPr/>
                    <a:lstStyle/>
                    <a:p>
                      <a:pPr algn="ctr"/>
                      <a:r>
                        <a:rPr lang="en-US" sz="1400">
                          <a:effectLst/>
                        </a:rPr>
                        <a:t>49C</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3979362654"/>
                  </a:ext>
                </a:extLst>
              </a:tr>
              <a:tr h="262008">
                <a:tc>
                  <a:txBody>
                    <a:bodyPr/>
                    <a:lstStyle/>
                    <a:p>
                      <a:pPr algn="ctr"/>
                      <a:r>
                        <a:rPr lang="en-US" sz="1400" b="1">
                          <a:effectLst/>
                        </a:rPr>
                        <a:t>13</a:t>
                      </a:r>
                    </a:p>
                  </a:txBody>
                  <a:tcPr marL="0" marR="0" marT="0" marB="0" anchor="ctr"/>
                </a:tc>
                <a:tc>
                  <a:txBody>
                    <a:bodyPr/>
                    <a:lstStyle/>
                    <a:p>
                      <a:r>
                        <a:rPr lang="en-US" sz="1400" b="1">
                          <a:effectLst/>
                        </a:rPr>
                        <a:t>Gambling Offenses</a:t>
                      </a:r>
                    </a:p>
                  </a:txBody>
                  <a:tcPr marL="0" marR="0" marT="0" marB="0" anchor="ctr"/>
                </a:tc>
                <a:tc>
                  <a:txBody>
                    <a:bodyPr/>
                    <a:lstStyle/>
                    <a:p>
                      <a:pPr algn="ctr"/>
                      <a:endParaRPr lang="en-US" sz="1400" b="1">
                        <a:effectLst/>
                      </a:endParaRP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0</a:t>
                      </a:r>
                    </a:p>
                  </a:txBody>
                  <a:tcPr marL="0" marR="0" marT="0" marB="0" anchor="ctr"/>
                </a:tc>
                <a:extLst>
                  <a:ext uri="{0D108BD9-81ED-4DB2-BD59-A6C34878D82A}">
                    <a16:rowId xmlns:a16="http://schemas.microsoft.com/office/drawing/2014/main" val="1930084169"/>
                  </a:ext>
                </a:extLst>
              </a:tr>
              <a:tr h="262008">
                <a:tc>
                  <a:txBody>
                    <a:bodyPr/>
                    <a:lstStyle/>
                    <a:p>
                      <a:endParaRPr lang="en-US" sz="1600">
                        <a:effectLst/>
                      </a:endParaRPr>
                    </a:p>
                  </a:txBody>
                  <a:tcPr marL="0" marR="0" marT="0" marB="0" anchor="ctr"/>
                </a:tc>
                <a:tc>
                  <a:txBody>
                    <a:bodyPr/>
                    <a:lstStyle/>
                    <a:p>
                      <a:r>
                        <a:rPr lang="en-US" sz="1400">
                          <a:effectLst/>
                        </a:rPr>
                        <a:t>a.) Betting/Wagering</a:t>
                      </a:r>
                    </a:p>
                  </a:txBody>
                  <a:tcPr marL="0" marR="0" marT="0" marB="0" anchor="ctr"/>
                </a:tc>
                <a:tc>
                  <a:txBody>
                    <a:bodyPr/>
                    <a:lstStyle/>
                    <a:p>
                      <a:pPr algn="ctr"/>
                      <a:r>
                        <a:rPr lang="en-US" sz="1400">
                          <a:effectLst/>
                        </a:rPr>
                        <a:t>39A</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3953750222"/>
                  </a:ext>
                </a:extLst>
              </a:tr>
              <a:tr h="476377">
                <a:tc>
                  <a:txBody>
                    <a:bodyPr/>
                    <a:lstStyle/>
                    <a:p>
                      <a:endParaRPr lang="en-US" sz="1600">
                        <a:effectLst/>
                      </a:endParaRPr>
                    </a:p>
                  </a:txBody>
                  <a:tcPr marL="0" marR="0" marT="0" marB="0" anchor="ctr"/>
                </a:tc>
                <a:tc>
                  <a:txBody>
                    <a:bodyPr/>
                    <a:lstStyle/>
                    <a:p>
                      <a:r>
                        <a:rPr lang="en-US" sz="1400">
                          <a:effectLst/>
                        </a:rPr>
                        <a:t>b.) Operating/Promoting /Assisting Gambling</a:t>
                      </a:r>
                    </a:p>
                  </a:txBody>
                  <a:tcPr marL="0" marR="0" marT="0" marB="0" anchor="ctr"/>
                </a:tc>
                <a:tc>
                  <a:txBody>
                    <a:bodyPr/>
                    <a:lstStyle/>
                    <a:p>
                      <a:pPr algn="ctr"/>
                      <a:r>
                        <a:rPr lang="en-US" sz="1400">
                          <a:effectLst/>
                        </a:rPr>
                        <a:t>39B</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1314454443"/>
                  </a:ext>
                </a:extLst>
              </a:tr>
              <a:tr h="262008">
                <a:tc>
                  <a:txBody>
                    <a:bodyPr/>
                    <a:lstStyle/>
                    <a:p>
                      <a:endParaRPr lang="en-US" sz="1600">
                        <a:effectLst/>
                      </a:endParaRPr>
                    </a:p>
                  </a:txBody>
                  <a:tcPr marL="0" marR="0" marT="0" marB="0" anchor="ctr"/>
                </a:tc>
                <a:tc>
                  <a:txBody>
                    <a:bodyPr/>
                    <a:lstStyle/>
                    <a:p>
                      <a:r>
                        <a:rPr lang="en-US" sz="1400">
                          <a:effectLst/>
                        </a:rPr>
                        <a:t>c.) Gambling Equipment Violation</a:t>
                      </a:r>
                    </a:p>
                  </a:txBody>
                  <a:tcPr marL="0" marR="0" marT="0" marB="0" anchor="ctr"/>
                </a:tc>
                <a:tc>
                  <a:txBody>
                    <a:bodyPr/>
                    <a:lstStyle/>
                    <a:p>
                      <a:pPr algn="ctr"/>
                      <a:r>
                        <a:rPr lang="en-US" sz="1400">
                          <a:effectLst/>
                        </a:rPr>
                        <a:t>39C</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190274854"/>
                  </a:ext>
                </a:extLst>
              </a:tr>
              <a:tr h="262008">
                <a:tc>
                  <a:txBody>
                    <a:bodyPr/>
                    <a:lstStyle/>
                    <a:p>
                      <a:endParaRPr lang="en-US" sz="1600">
                        <a:effectLst/>
                      </a:endParaRPr>
                    </a:p>
                  </a:txBody>
                  <a:tcPr marL="0" marR="0" marT="0" marB="0" anchor="ctr"/>
                </a:tc>
                <a:tc>
                  <a:txBody>
                    <a:bodyPr/>
                    <a:lstStyle/>
                    <a:p>
                      <a:r>
                        <a:rPr lang="en-US" sz="1400">
                          <a:effectLst/>
                        </a:rPr>
                        <a:t>d.) Sports Tampering</a:t>
                      </a:r>
                    </a:p>
                  </a:txBody>
                  <a:tcPr marL="0" marR="0" marT="0" marB="0" anchor="ctr"/>
                </a:tc>
                <a:tc>
                  <a:txBody>
                    <a:bodyPr/>
                    <a:lstStyle/>
                    <a:p>
                      <a:pPr algn="ctr"/>
                      <a:r>
                        <a:rPr lang="en-US" sz="1400">
                          <a:effectLst/>
                        </a:rPr>
                        <a:t>39D</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2976292682"/>
                  </a:ext>
                </a:extLst>
              </a:tr>
            </a:tbl>
          </a:graphicData>
        </a:graphic>
      </p:graphicFrame>
    </p:spTree>
    <p:extLst>
      <p:ext uri="{BB962C8B-B14F-4D97-AF65-F5344CB8AC3E}">
        <p14:creationId xmlns:p14="http://schemas.microsoft.com/office/powerpoint/2010/main" val="268182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C71E00-3BDA-7C3C-2322-FE4A2375040C}"/>
              </a:ext>
            </a:extLst>
          </p:cNvPr>
          <p:cNvSpPr>
            <a:spLocks noGrp="1"/>
          </p:cNvSpPr>
          <p:nvPr>
            <p:ph type="ftr" sz="quarter" idx="11"/>
          </p:nvPr>
        </p:nvSpPr>
        <p:spPr>
          <a:xfrm>
            <a:off x="2430846" y="6079394"/>
            <a:ext cx="4114800" cy="361047"/>
          </a:xfrm>
        </p:spPr>
        <p:txBody>
          <a:bodyPr/>
          <a:lstStyle/>
          <a:p>
            <a:pPr algn="l"/>
            <a:r>
              <a:rPr lang="en-US"/>
              <a:t> The University of Texas System Office of the Director of Police</a:t>
            </a:r>
          </a:p>
        </p:txBody>
      </p:sp>
      <p:sp>
        <p:nvSpPr>
          <p:cNvPr id="5" name="Slide Number Placeholder 4">
            <a:extLst>
              <a:ext uri="{FF2B5EF4-FFF2-40B4-BE49-F238E27FC236}">
                <a16:creationId xmlns:a16="http://schemas.microsoft.com/office/drawing/2014/main" id="{3763A33D-246F-5FE6-D7A5-2E63C95BDC9A}"/>
              </a:ext>
            </a:extLst>
          </p:cNvPr>
          <p:cNvSpPr>
            <a:spLocks noGrp="1"/>
          </p:cNvSpPr>
          <p:nvPr>
            <p:ph type="sldNum" sz="quarter" idx="12"/>
          </p:nvPr>
        </p:nvSpPr>
        <p:spPr/>
        <p:txBody>
          <a:bodyPr/>
          <a:lstStyle/>
          <a:p>
            <a:r>
              <a:rPr lang="en-US"/>
              <a:t> Page </a:t>
            </a:r>
            <a:fld id="{8E28673C-7439-4936-91D9-8BF73B1400EB}" type="slidenum">
              <a:rPr lang="en-US" dirty="0" smtClean="0"/>
              <a:pPr/>
              <a:t>17</a:t>
            </a:fld>
            <a:endParaRPr lang="en-US"/>
          </a:p>
        </p:txBody>
      </p:sp>
      <p:graphicFrame>
        <p:nvGraphicFramePr>
          <p:cNvPr id="3" name="Table 2">
            <a:extLst>
              <a:ext uri="{FF2B5EF4-FFF2-40B4-BE49-F238E27FC236}">
                <a16:creationId xmlns:a16="http://schemas.microsoft.com/office/drawing/2014/main" id="{F4FA916E-7684-A18A-B7AD-5736BB4D2C09}"/>
              </a:ext>
            </a:extLst>
          </p:cNvPr>
          <p:cNvGraphicFramePr>
            <a:graphicFrameLocks noGrp="1"/>
          </p:cNvGraphicFramePr>
          <p:nvPr>
            <p:extLst>
              <p:ext uri="{D42A27DB-BD31-4B8C-83A1-F6EECF244321}">
                <p14:modId xmlns:p14="http://schemas.microsoft.com/office/powerpoint/2010/main" val="4107163871"/>
              </p:ext>
            </p:extLst>
          </p:nvPr>
        </p:nvGraphicFramePr>
        <p:xfrm>
          <a:off x="157655" y="108387"/>
          <a:ext cx="8733490" cy="6305516"/>
        </p:xfrm>
        <a:graphic>
          <a:graphicData uri="http://schemas.openxmlformats.org/drawingml/2006/table">
            <a:tbl>
              <a:tblPr firstRow="1" bandRow="1">
                <a:tableStyleId>{5C22544A-7EE6-4342-B048-85BDC9FD1C3A}</a:tableStyleId>
              </a:tblPr>
              <a:tblGrid>
                <a:gridCol w="415020">
                  <a:extLst>
                    <a:ext uri="{9D8B030D-6E8A-4147-A177-3AD203B41FA5}">
                      <a16:colId xmlns:a16="http://schemas.microsoft.com/office/drawing/2014/main" val="2177924679"/>
                    </a:ext>
                  </a:extLst>
                </a:gridCol>
                <a:gridCol w="3590837">
                  <a:extLst>
                    <a:ext uri="{9D8B030D-6E8A-4147-A177-3AD203B41FA5}">
                      <a16:colId xmlns:a16="http://schemas.microsoft.com/office/drawing/2014/main" val="2338553432"/>
                    </a:ext>
                  </a:extLst>
                </a:gridCol>
                <a:gridCol w="866131">
                  <a:extLst>
                    <a:ext uri="{9D8B030D-6E8A-4147-A177-3AD203B41FA5}">
                      <a16:colId xmlns:a16="http://schemas.microsoft.com/office/drawing/2014/main" val="742839550"/>
                    </a:ext>
                  </a:extLst>
                </a:gridCol>
                <a:gridCol w="866131">
                  <a:extLst>
                    <a:ext uri="{9D8B030D-6E8A-4147-A177-3AD203B41FA5}">
                      <a16:colId xmlns:a16="http://schemas.microsoft.com/office/drawing/2014/main" val="3259045709"/>
                    </a:ext>
                  </a:extLst>
                </a:gridCol>
                <a:gridCol w="1064620">
                  <a:extLst>
                    <a:ext uri="{9D8B030D-6E8A-4147-A177-3AD203B41FA5}">
                      <a16:colId xmlns:a16="http://schemas.microsoft.com/office/drawing/2014/main" val="3729527976"/>
                    </a:ext>
                  </a:extLst>
                </a:gridCol>
                <a:gridCol w="866131">
                  <a:extLst>
                    <a:ext uri="{9D8B030D-6E8A-4147-A177-3AD203B41FA5}">
                      <a16:colId xmlns:a16="http://schemas.microsoft.com/office/drawing/2014/main" val="905647718"/>
                    </a:ext>
                  </a:extLst>
                </a:gridCol>
                <a:gridCol w="1064620">
                  <a:extLst>
                    <a:ext uri="{9D8B030D-6E8A-4147-A177-3AD203B41FA5}">
                      <a16:colId xmlns:a16="http://schemas.microsoft.com/office/drawing/2014/main" val="3209738042"/>
                    </a:ext>
                  </a:extLst>
                </a:gridCol>
              </a:tblGrid>
              <a:tr h="364991">
                <a:tc gridSpan="4">
                  <a:txBody>
                    <a:bodyPr/>
                    <a:lstStyle/>
                    <a:p>
                      <a:r>
                        <a:rPr lang="en-US">
                          <a:effectLst/>
                        </a:rPr>
                        <a:t>The University of Texas System All Institutions Combined</a:t>
                      </a: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a:effectLst/>
                      </a:endParaRPr>
                    </a:p>
                  </a:txBody>
                  <a:tcPr marL="0" marR="0" marT="0" marB="0" anchor="ctr"/>
                </a:tc>
                <a:tc>
                  <a:txBody>
                    <a:bodyPr/>
                    <a:lstStyle/>
                    <a:p>
                      <a:r>
                        <a:rPr lang="en-US">
                          <a:effectLst/>
                        </a:rPr>
                        <a:t>Year</a:t>
                      </a:r>
                    </a:p>
                  </a:txBody>
                  <a:tcPr marL="0" marR="0" marT="0" marB="0" anchor="ctr"/>
                </a:tc>
                <a:tc>
                  <a:txBody>
                    <a:bodyPr/>
                    <a:lstStyle/>
                    <a:p>
                      <a:r>
                        <a:rPr lang="en-US">
                          <a:effectLst/>
                        </a:rPr>
                        <a:t>2021</a:t>
                      </a:r>
                    </a:p>
                  </a:txBody>
                  <a:tcPr marL="0" marR="0" marT="0" marB="0" anchor="ctr"/>
                </a:tc>
                <a:extLst>
                  <a:ext uri="{0D108BD9-81ED-4DB2-BD59-A6C34878D82A}">
                    <a16:rowId xmlns:a16="http://schemas.microsoft.com/office/drawing/2014/main" val="1358620833"/>
                  </a:ext>
                </a:extLst>
              </a:tr>
              <a:tr h="620485">
                <a:tc>
                  <a:txBody>
                    <a:bodyPr/>
                    <a:lstStyle/>
                    <a:p>
                      <a:endParaRPr lang="en-US" sz="1400">
                        <a:effectLst/>
                      </a:endParaRPr>
                    </a:p>
                  </a:txBody>
                  <a:tcPr marL="0" marR="0" marT="0" marB="0" anchor="ctr"/>
                </a:tc>
                <a:tc>
                  <a:txBody>
                    <a:bodyPr/>
                    <a:lstStyle/>
                    <a:p>
                      <a:r>
                        <a:rPr lang="en-US" sz="1400">
                          <a:effectLst/>
                        </a:rPr>
                        <a:t>GROUP A</a:t>
                      </a:r>
                    </a:p>
                  </a:txBody>
                  <a:tcPr marL="0" marR="0" marT="0" marB="0" anchor="ctr"/>
                </a:tc>
                <a:tc>
                  <a:txBody>
                    <a:bodyPr/>
                    <a:lstStyle/>
                    <a:p>
                      <a:r>
                        <a:rPr lang="en-US" sz="1400">
                          <a:effectLst/>
                        </a:rPr>
                        <a:t>NIBRS OFFENSE CODE</a:t>
                      </a:r>
                    </a:p>
                  </a:txBody>
                  <a:tcPr marL="0" marR="0" marT="0" marB="0" anchor="ctr"/>
                </a:tc>
                <a:tc>
                  <a:txBody>
                    <a:bodyPr/>
                    <a:lstStyle/>
                    <a:p>
                      <a:r>
                        <a:rPr lang="en-US" sz="1400">
                          <a:effectLst/>
                        </a:rPr>
                        <a:t>TOTAL REPORTED</a:t>
                      </a:r>
                    </a:p>
                  </a:txBody>
                  <a:tcPr marL="0" marR="0" marT="0" marB="0" anchor="ctr"/>
                </a:tc>
                <a:tc>
                  <a:txBody>
                    <a:bodyPr/>
                    <a:lstStyle/>
                    <a:p>
                      <a:r>
                        <a:rPr lang="en-US" sz="1400">
                          <a:effectLst/>
                        </a:rPr>
                        <a:t>TOTAL UNFOUNDED</a:t>
                      </a:r>
                    </a:p>
                  </a:txBody>
                  <a:tcPr marL="0" marR="0" marT="0" marB="0" anchor="ctr"/>
                </a:tc>
                <a:tc>
                  <a:txBody>
                    <a:bodyPr/>
                    <a:lstStyle/>
                    <a:p>
                      <a:r>
                        <a:rPr lang="en-US" sz="1400">
                          <a:effectLst/>
                        </a:rPr>
                        <a:t>ACTUAL</a:t>
                      </a:r>
                    </a:p>
                  </a:txBody>
                  <a:tcPr marL="0" marR="0" marT="0" marB="0" anchor="ctr"/>
                </a:tc>
                <a:tc>
                  <a:txBody>
                    <a:bodyPr/>
                    <a:lstStyle/>
                    <a:p>
                      <a:r>
                        <a:rPr lang="en-US" sz="1400">
                          <a:effectLst/>
                        </a:rPr>
                        <a:t>CLEARANCES (ALL TYPES)</a:t>
                      </a:r>
                    </a:p>
                  </a:txBody>
                  <a:tcPr marL="0" marR="0" marT="0" marB="0" anchor="ctr"/>
                </a:tc>
                <a:extLst>
                  <a:ext uri="{0D108BD9-81ED-4DB2-BD59-A6C34878D82A}">
                    <a16:rowId xmlns:a16="http://schemas.microsoft.com/office/drawing/2014/main" val="1627502191"/>
                  </a:ext>
                </a:extLst>
              </a:tr>
              <a:tr h="206828">
                <a:tc>
                  <a:txBody>
                    <a:bodyPr/>
                    <a:lstStyle/>
                    <a:p>
                      <a:pPr algn="ctr"/>
                      <a:r>
                        <a:rPr lang="en-US" sz="1400" b="1">
                          <a:effectLst/>
                        </a:rPr>
                        <a:t>14</a:t>
                      </a:r>
                    </a:p>
                  </a:txBody>
                  <a:tcPr marL="0" marR="0" marT="0" marB="0" anchor="ctr"/>
                </a:tc>
                <a:tc>
                  <a:txBody>
                    <a:bodyPr/>
                    <a:lstStyle/>
                    <a:p>
                      <a:r>
                        <a:rPr lang="en-US" sz="1400" b="1">
                          <a:effectLst/>
                        </a:rPr>
                        <a:t>Homicide Offenses</a:t>
                      </a:r>
                    </a:p>
                  </a:txBody>
                  <a:tcPr marL="0" marR="0" marT="0" marB="0" anchor="ctr"/>
                </a:tc>
                <a:tc>
                  <a:txBody>
                    <a:bodyPr/>
                    <a:lstStyle/>
                    <a:p>
                      <a:endParaRPr lang="en-US" sz="1400" b="1">
                        <a:effectLst/>
                      </a:endParaRP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0</a:t>
                      </a:r>
                    </a:p>
                  </a:txBody>
                  <a:tcPr marL="0" marR="0" marT="0" marB="0" anchor="ctr"/>
                </a:tc>
                <a:extLst>
                  <a:ext uri="{0D108BD9-81ED-4DB2-BD59-A6C34878D82A}">
                    <a16:rowId xmlns:a16="http://schemas.microsoft.com/office/drawing/2014/main" val="1622744653"/>
                  </a:ext>
                </a:extLst>
              </a:tr>
              <a:tr h="291993">
                <a:tc>
                  <a:txBody>
                    <a:bodyPr/>
                    <a:lstStyle/>
                    <a:p>
                      <a:pPr algn="ctr"/>
                      <a:endParaRPr lang="en-US" sz="1400">
                        <a:effectLst/>
                      </a:endParaRPr>
                    </a:p>
                  </a:txBody>
                  <a:tcPr marL="0" marR="0" marT="0" marB="0" anchor="ctr"/>
                </a:tc>
                <a:tc>
                  <a:txBody>
                    <a:bodyPr/>
                    <a:lstStyle/>
                    <a:p>
                      <a:r>
                        <a:rPr lang="en-US" sz="1400">
                          <a:effectLst/>
                        </a:rPr>
                        <a:t>a.) Murder and Non-Negligent Manslaughter</a:t>
                      </a:r>
                    </a:p>
                  </a:txBody>
                  <a:tcPr marL="0" marR="0" marT="0" marB="0" anchor="ctr"/>
                </a:tc>
                <a:tc>
                  <a:txBody>
                    <a:bodyPr/>
                    <a:lstStyle/>
                    <a:p>
                      <a:pPr algn="ctr"/>
                      <a:r>
                        <a:rPr lang="en-US" sz="1400">
                          <a:effectLst/>
                        </a:rPr>
                        <a:t>09A</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4165698833"/>
                  </a:ext>
                </a:extLst>
              </a:tr>
              <a:tr h="206828">
                <a:tc>
                  <a:txBody>
                    <a:bodyPr/>
                    <a:lstStyle/>
                    <a:p>
                      <a:pPr algn="ctr"/>
                      <a:endParaRPr lang="en-US" sz="1400">
                        <a:effectLst/>
                      </a:endParaRPr>
                    </a:p>
                  </a:txBody>
                  <a:tcPr marL="0" marR="0" marT="0" marB="0" anchor="ctr"/>
                </a:tc>
                <a:tc>
                  <a:txBody>
                    <a:bodyPr/>
                    <a:lstStyle/>
                    <a:p>
                      <a:r>
                        <a:rPr lang="en-US" sz="1400">
                          <a:effectLst/>
                        </a:rPr>
                        <a:t>b.) Negligent Manslaughter</a:t>
                      </a:r>
                    </a:p>
                  </a:txBody>
                  <a:tcPr marL="0" marR="0" marT="0" marB="0" anchor="ctr"/>
                </a:tc>
                <a:tc>
                  <a:txBody>
                    <a:bodyPr/>
                    <a:lstStyle/>
                    <a:p>
                      <a:pPr algn="ctr"/>
                      <a:r>
                        <a:rPr lang="en-US" sz="1400">
                          <a:effectLst/>
                        </a:rPr>
                        <a:t>09B</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3215074555"/>
                  </a:ext>
                </a:extLst>
              </a:tr>
              <a:tr h="206828">
                <a:tc>
                  <a:txBody>
                    <a:bodyPr/>
                    <a:lstStyle/>
                    <a:p>
                      <a:pPr algn="ctr"/>
                      <a:endParaRPr lang="en-US" sz="1400">
                        <a:effectLst/>
                      </a:endParaRPr>
                    </a:p>
                  </a:txBody>
                  <a:tcPr marL="0" marR="0" marT="0" marB="0" anchor="ctr"/>
                </a:tc>
                <a:tc>
                  <a:txBody>
                    <a:bodyPr/>
                    <a:lstStyle/>
                    <a:p>
                      <a:r>
                        <a:rPr lang="en-US" sz="1400">
                          <a:effectLst/>
                        </a:rPr>
                        <a:t>c.) Justifiable Homicide</a:t>
                      </a:r>
                    </a:p>
                  </a:txBody>
                  <a:tcPr marL="0" marR="0" marT="0" marB="0" anchor="ctr"/>
                </a:tc>
                <a:tc>
                  <a:txBody>
                    <a:bodyPr/>
                    <a:lstStyle/>
                    <a:p>
                      <a:pPr algn="ctr"/>
                      <a:r>
                        <a:rPr lang="en-US" sz="1400">
                          <a:effectLst/>
                        </a:rPr>
                        <a:t>09C</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1799858978"/>
                  </a:ext>
                </a:extLst>
              </a:tr>
              <a:tr h="206828">
                <a:tc>
                  <a:txBody>
                    <a:bodyPr/>
                    <a:lstStyle/>
                    <a:p>
                      <a:pPr algn="ctr"/>
                      <a:r>
                        <a:rPr lang="en-US" sz="1400" b="1">
                          <a:effectLst/>
                        </a:rPr>
                        <a:t>15</a:t>
                      </a:r>
                    </a:p>
                  </a:txBody>
                  <a:tcPr marL="0" marR="0" marT="0" marB="0" anchor="ctr"/>
                </a:tc>
                <a:tc>
                  <a:txBody>
                    <a:bodyPr/>
                    <a:lstStyle/>
                    <a:p>
                      <a:r>
                        <a:rPr lang="en-US" sz="1400" b="1">
                          <a:effectLst/>
                        </a:rPr>
                        <a:t>Human Trafficking</a:t>
                      </a:r>
                    </a:p>
                  </a:txBody>
                  <a:tcPr marL="0" marR="0" marT="0" marB="0" anchor="ctr"/>
                </a:tc>
                <a:tc>
                  <a:txBody>
                    <a:bodyPr/>
                    <a:lstStyle/>
                    <a:p>
                      <a:pPr algn="ctr"/>
                      <a:endParaRPr lang="en-US" sz="1400" b="1">
                        <a:effectLst/>
                      </a:endParaRP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0</a:t>
                      </a:r>
                    </a:p>
                  </a:txBody>
                  <a:tcPr marL="0" marR="0" marT="0" marB="0" anchor="ctr"/>
                </a:tc>
                <a:extLst>
                  <a:ext uri="{0D108BD9-81ED-4DB2-BD59-A6C34878D82A}">
                    <a16:rowId xmlns:a16="http://schemas.microsoft.com/office/drawing/2014/main" val="2115470178"/>
                  </a:ext>
                </a:extLst>
              </a:tr>
              <a:tr h="291993">
                <a:tc>
                  <a:txBody>
                    <a:bodyPr/>
                    <a:lstStyle/>
                    <a:p>
                      <a:pPr algn="ctr"/>
                      <a:endParaRPr lang="en-US" sz="1400">
                        <a:effectLst/>
                      </a:endParaRPr>
                    </a:p>
                  </a:txBody>
                  <a:tcPr marL="0" marR="0" marT="0" marB="0" anchor="ctr"/>
                </a:tc>
                <a:tc>
                  <a:txBody>
                    <a:bodyPr/>
                    <a:lstStyle/>
                    <a:p>
                      <a:r>
                        <a:rPr lang="en-US" sz="1400">
                          <a:effectLst/>
                        </a:rPr>
                        <a:t>a.) Human Trafficking, Commercial Sex Acts</a:t>
                      </a:r>
                    </a:p>
                  </a:txBody>
                  <a:tcPr marL="0" marR="0" marT="0" marB="0" anchor="ctr"/>
                </a:tc>
                <a:tc>
                  <a:txBody>
                    <a:bodyPr/>
                    <a:lstStyle/>
                    <a:p>
                      <a:pPr algn="ctr"/>
                      <a:r>
                        <a:rPr lang="en-US" sz="1400">
                          <a:effectLst/>
                        </a:rPr>
                        <a:t>64A</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2234370904"/>
                  </a:ext>
                </a:extLst>
              </a:tr>
              <a:tr h="291993">
                <a:tc>
                  <a:txBody>
                    <a:bodyPr/>
                    <a:lstStyle/>
                    <a:p>
                      <a:pPr algn="ctr"/>
                      <a:endParaRPr lang="en-US" sz="1400">
                        <a:effectLst/>
                      </a:endParaRPr>
                    </a:p>
                  </a:txBody>
                  <a:tcPr marL="0" marR="0" marT="0" marB="0" anchor="ctr"/>
                </a:tc>
                <a:tc>
                  <a:txBody>
                    <a:bodyPr/>
                    <a:lstStyle/>
                    <a:p>
                      <a:r>
                        <a:rPr lang="en-US" sz="1400">
                          <a:effectLst/>
                        </a:rPr>
                        <a:t>b.) Human Trafficking, Commercial Servitude</a:t>
                      </a:r>
                    </a:p>
                  </a:txBody>
                  <a:tcPr marL="0" marR="0" marT="0" marB="0" anchor="ctr"/>
                </a:tc>
                <a:tc>
                  <a:txBody>
                    <a:bodyPr/>
                    <a:lstStyle/>
                    <a:p>
                      <a:pPr algn="ctr"/>
                      <a:r>
                        <a:rPr lang="en-US" sz="1400">
                          <a:effectLst/>
                        </a:rPr>
                        <a:t>64B</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1108825844"/>
                  </a:ext>
                </a:extLst>
              </a:tr>
              <a:tr h="206828">
                <a:tc>
                  <a:txBody>
                    <a:bodyPr/>
                    <a:lstStyle/>
                    <a:p>
                      <a:pPr algn="ctr"/>
                      <a:r>
                        <a:rPr lang="en-US" sz="1400" b="1">
                          <a:effectLst/>
                        </a:rPr>
                        <a:t>16</a:t>
                      </a:r>
                    </a:p>
                  </a:txBody>
                  <a:tcPr marL="0" marR="0" marT="0" marB="0" anchor="ctr"/>
                </a:tc>
                <a:tc>
                  <a:txBody>
                    <a:bodyPr/>
                    <a:lstStyle/>
                    <a:p>
                      <a:r>
                        <a:rPr lang="en-US" sz="1400" b="1">
                          <a:effectLst/>
                        </a:rPr>
                        <a:t>Immigration Violations</a:t>
                      </a:r>
                    </a:p>
                  </a:txBody>
                  <a:tcPr marL="0" marR="0" marT="0" marB="0" anchor="ctr"/>
                </a:tc>
                <a:tc>
                  <a:txBody>
                    <a:bodyPr/>
                    <a:lstStyle/>
                    <a:p>
                      <a:pPr algn="ctr"/>
                      <a:endParaRPr lang="en-US" sz="1400" b="1">
                        <a:effectLst/>
                      </a:endParaRP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0</a:t>
                      </a:r>
                    </a:p>
                  </a:txBody>
                  <a:tcPr marL="0" marR="0" marT="0" marB="0" anchor="ctr"/>
                </a:tc>
                <a:extLst>
                  <a:ext uri="{0D108BD9-81ED-4DB2-BD59-A6C34878D82A}">
                    <a16:rowId xmlns:a16="http://schemas.microsoft.com/office/drawing/2014/main" val="1299319463"/>
                  </a:ext>
                </a:extLst>
              </a:tr>
              <a:tr h="206828">
                <a:tc>
                  <a:txBody>
                    <a:bodyPr/>
                    <a:lstStyle/>
                    <a:p>
                      <a:pPr algn="ctr"/>
                      <a:endParaRPr lang="en-US" sz="1400">
                        <a:effectLst/>
                      </a:endParaRPr>
                    </a:p>
                  </a:txBody>
                  <a:tcPr marL="0" marR="0" marT="0" marB="0" anchor="ctr"/>
                </a:tc>
                <a:tc>
                  <a:txBody>
                    <a:bodyPr/>
                    <a:lstStyle/>
                    <a:p>
                      <a:r>
                        <a:rPr lang="en-US" sz="1400">
                          <a:effectLst/>
                        </a:rPr>
                        <a:t>Illegal Entry into the United States</a:t>
                      </a:r>
                    </a:p>
                  </a:txBody>
                  <a:tcPr marL="0" marR="0" marT="0" marB="0" anchor="ctr"/>
                </a:tc>
                <a:tc>
                  <a:txBody>
                    <a:bodyPr/>
                    <a:lstStyle/>
                    <a:p>
                      <a:pPr algn="ctr"/>
                      <a:r>
                        <a:rPr lang="en-US" sz="1400">
                          <a:effectLst/>
                        </a:rPr>
                        <a:t>30A</a:t>
                      </a:r>
                    </a:p>
                  </a:txBody>
                  <a:tcPr marL="0" marR="0" marT="0" marB="0" anchor="ctr"/>
                </a:tc>
                <a:tc>
                  <a:txBody>
                    <a:bodyPr/>
                    <a:lstStyle/>
                    <a:p>
                      <a:pPr algn="r"/>
                      <a:r>
                        <a:rPr lang="en-US" sz="1400">
                          <a:effectLst/>
                        </a:rPr>
                        <a:t>45*</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45*</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1454115163"/>
                  </a:ext>
                </a:extLst>
              </a:tr>
              <a:tr h="206828">
                <a:tc>
                  <a:txBody>
                    <a:bodyPr/>
                    <a:lstStyle/>
                    <a:p>
                      <a:pPr algn="ctr"/>
                      <a:endParaRPr lang="en-US" sz="1400">
                        <a:effectLst/>
                      </a:endParaRPr>
                    </a:p>
                  </a:txBody>
                  <a:tcPr marL="0" marR="0" marT="0" marB="0" anchor="ctr"/>
                </a:tc>
                <a:tc>
                  <a:txBody>
                    <a:bodyPr/>
                    <a:lstStyle/>
                    <a:p>
                      <a:r>
                        <a:rPr lang="en-US" sz="1400">
                          <a:effectLst/>
                        </a:rPr>
                        <a:t>False Citizenship</a:t>
                      </a:r>
                    </a:p>
                  </a:txBody>
                  <a:tcPr marL="0" marR="0" marT="0" marB="0" anchor="ctr"/>
                </a:tc>
                <a:tc>
                  <a:txBody>
                    <a:bodyPr/>
                    <a:lstStyle/>
                    <a:p>
                      <a:pPr algn="ctr"/>
                      <a:r>
                        <a:rPr lang="en-US" sz="1400">
                          <a:effectLst/>
                        </a:rPr>
                        <a:t>30B</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3001292035"/>
                  </a:ext>
                </a:extLst>
              </a:tr>
              <a:tr h="206828">
                <a:tc>
                  <a:txBody>
                    <a:bodyPr/>
                    <a:lstStyle/>
                    <a:p>
                      <a:pPr algn="ctr"/>
                      <a:endParaRPr lang="en-US" sz="1400">
                        <a:effectLst/>
                      </a:endParaRPr>
                    </a:p>
                  </a:txBody>
                  <a:tcPr marL="0" marR="0" marT="0" marB="0" anchor="ctr"/>
                </a:tc>
                <a:tc>
                  <a:txBody>
                    <a:bodyPr/>
                    <a:lstStyle/>
                    <a:p>
                      <a:r>
                        <a:rPr lang="en-US" sz="1400">
                          <a:effectLst/>
                        </a:rPr>
                        <a:t>Smuggling Aliens</a:t>
                      </a:r>
                    </a:p>
                  </a:txBody>
                  <a:tcPr marL="0" marR="0" marT="0" marB="0" anchor="ctr"/>
                </a:tc>
                <a:tc>
                  <a:txBody>
                    <a:bodyPr/>
                    <a:lstStyle/>
                    <a:p>
                      <a:pPr algn="ctr"/>
                      <a:r>
                        <a:rPr lang="en-US" sz="1400">
                          <a:effectLst/>
                        </a:rPr>
                        <a:t>30C</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1299191449"/>
                  </a:ext>
                </a:extLst>
              </a:tr>
              <a:tr h="206828">
                <a:tc>
                  <a:txBody>
                    <a:bodyPr/>
                    <a:lstStyle/>
                    <a:p>
                      <a:pPr algn="ctr"/>
                      <a:endParaRPr lang="en-US" sz="1400">
                        <a:effectLst/>
                      </a:endParaRPr>
                    </a:p>
                  </a:txBody>
                  <a:tcPr marL="0" marR="0" marT="0" marB="0" anchor="ctr"/>
                </a:tc>
                <a:tc>
                  <a:txBody>
                    <a:bodyPr/>
                    <a:lstStyle/>
                    <a:p>
                      <a:r>
                        <a:rPr lang="en-US" sz="1400">
                          <a:effectLst/>
                        </a:rPr>
                        <a:t>Re-entry after Deportation</a:t>
                      </a:r>
                    </a:p>
                  </a:txBody>
                  <a:tcPr marL="0" marR="0" marT="0" marB="0" anchor="ctr"/>
                </a:tc>
                <a:tc>
                  <a:txBody>
                    <a:bodyPr/>
                    <a:lstStyle/>
                    <a:p>
                      <a:pPr algn="ctr"/>
                      <a:r>
                        <a:rPr lang="en-US" sz="1400">
                          <a:effectLst/>
                        </a:rPr>
                        <a:t>30D</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788097664"/>
                  </a:ext>
                </a:extLst>
              </a:tr>
              <a:tr h="206828">
                <a:tc>
                  <a:txBody>
                    <a:bodyPr/>
                    <a:lstStyle/>
                    <a:p>
                      <a:pPr algn="ctr"/>
                      <a:r>
                        <a:rPr lang="en-US" sz="1400" b="1">
                          <a:effectLst/>
                        </a:rPr>
                        <a:t>17</a:t>
                      </a:r>
                    </a:p>
                  </a:txBody>
                  <a:tcPr marL="0" marR="0" marT="0" marB="0" anchor="ctr"/>
                </a:tc>
                <a:tc>
                  <a:txBody>
                    <a:bodyPr/>
                    <a:lstStyle/>
                    <a:p>
                      <a:r>
                        <a:rPr lang="en-US" sz="1400" b="1">
                          <a:effectLst/>
                        </a:rPr>
                        <a:t>Kidnapping/Abduction (Includes Unlawful Restraint)</a:t>
                      </a:r>
                    </a:p>
                  </a:txBody>
                  <a:tcPr marL="0" marR="0" marT="0" marB="0" anchor="ctr"/>
                </a:tc>
                <a:tc>
                  <a:txBody>
                    <a:bodyPr/>
                    <a:lstStyle/>
                    <a:p>
                      <a:pPr algn="ctr"/>
                      <a:r>
                        <a:rPr lang="en-US" sz="1400" b="1">
                          <a:effectLst/>
                        </a:rPr>
                        <a:t>100</a:t>
                      </a:r>
                    </a:p>
                  </a:txBody>
                  <a:tcPr marL="0" marR="0" marT="0" marB="0" anchor="ctr"/>
                </a:tc>
                <a:tc>
                  <a:txBody>
                    <a:bodyPr/>
                    <a:lstStyle/>
                    <a:p>
                      <a:pPr algn="ctr"/>
                      <a:r>
                        <a:rPr lang="en-US" sz="1400" b="1">
                          <a:effectLst/>
                        </a:rPr>
                        <a:t>6</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6</a:t>
                      </a:r>
                    </a:p>
                  </a:txBody>
                  <a:tcPr marL="0" marR="0" marT="0" marB="0" anchor="ctr"/>
                </a:tc>
                <a:tc>
                  <a:txBody>
                    <a:bodyPr/>
                    <a:lstStyle/>
                    <a:p>
                      <a:pPr algn="ctr"/>
                      <a:r>
                        <a:rPr lang="en-US" sz="1400" b="1">
                          <a:effectLst/>
                        </a:rPr>
                        <a:t>4</a:t>
                      </a:r>
                    </a:p>
                  </a:txBody>
                  <a:tcPr marL="0" marR="0" marT="0" marB="0" anchor="ctr"/>
                </a:tc>
                <a:extLst>
                  <a:ext uri="{0D108BD9-81ED-4DB2-BD59-A6C34878D82A}">
                    <a16:rowId xmlns:a16="http://schemas.microsoft.com/office/drawing/2014/main" val="850653413"/>
                  </a:ext>
                </a:extLst>
              </a:tr>
              <a:tr h="206828">
                <a:tc>
                  <a:txBody>
                    <a:bodyPr/>
                    <a:lstStyle/>
                    <a:p>
                      <a:pPr algn="ctr"/>
                      <a:r>
                        <a:rPr lang="en-US" sz="1400" b="1">
                          <a:effectLst/>
                        </a:rPr>
                        <a:t>18</a:t>
                      </a:r>
                    </a:p>
                  </a:txBody>
                  <a:tcPr marL="0" marR="0" marT="0" marB="0" anchor="ctr"/>
                </a:tc>
                <a:tc>
                  <a:txBody>
                    <a:bodyPr/>
                    <a:lstStyle/>
                    <a:p>
                      <a:r>
                        <a:rPr lang="en-US" sz="1400" b="1">
                          <a:effectLst/>
                        </a:rPr>
                        <a:t>Larceny/Theft Offenses</a:t>
                      </a:r>
                    </a:p>
                  </a:txBody>
                  <a:tcPr marL="0" marR="0" marT="0" marB="0" anchor="ctr"/>
                </a:tc>
                <a:tc>
                  <a:txBody>
                    <a:bodyPr/>
                    <a:lstStyle/>
                    <a:p>
                      <a:pPr algn="ctr"/>
                      <a:endParaRPr lang="en-US" sz="1400" b="1">
                        <a:effectLst/>
                      </a:endParaRPr>
                    </a:p>
                  </a:txBody>
                  <a:tcPr marL="0" marR="0" marT="0" marB="0" anchor="ctr"/>
                </a:tc>
                <a:tc>
                  <a:txBody>
                    <a:bodyPr/>
                    <a:lstStyle/>
                    <a:p>
                      <a:pPr algn="ctr"/>
                      <a:r>
                        <a:rPr lang="en-US" sz="1400" b="1">
                          <a:effectLst/>
                        </a:rPr>
                        <a:t>1085</a:t>
                      </a:r>
                    </a:p>
                  </a:txBody>
                  <a:tcPr marL="0" marR="0" marT="0" marB="0" anchor="ctr"/>
                </a:tc>
                <a:tc>
                  <a:txBody>
                    <a:bodyPr/>
                    <a:lstStyle/>
                    <a:p>
                      <a:pPr algn="ctr"/>
                      <a:r>
                        <a:rPr lang="en-US" sz="1400" b="1">
                          <a:effectLst/>
                        </a:rPr>
                        <a:t>94</a:t>
                      </a:r>
                    </a:p>
                  </a:txBody>
                  <a:tcPr marL="0" marR="0" marT="0" marB="0" anchor="ctr"/>
                </a:tc>
                <a:tc>
                  <a:txBody>
                    <a:bodyPr/>
                    <a:lstStyle/>
                    <a:p>
                      <a:pPr algn="ctr"/>
                      <a:r>
                        <a:rPr lang="en-US" sz="1400" b="1">
                          <a:effectLst/>
                        </a:rPr>
                        <a:t>991</a:t>
                      </a:r>
                    </a:p>
                  </a:txBody>
                  <a:tcPr marL="0" marR="0" marT="0" marB="0" anchor="ctr"/>
                </a:tc>
                <a:tc>
                  <a:txBody>
                    <a:bodyPr/>
                    <a:lstStyle/>
                    <a:p>
                      <a:pPr algn="ctr"/>
                      <a:r>
                        <a:rPr lang="en-US" sz="1400" b="1">
                          <a:effectLst/>
                        </a:rPr>
                        <a:t>150</a:t>
                      </a:r>
                    </a:p>
                  </a:txBody>
                  <a:tcPr marL="0" marR="0" marT="0" marB="0" anchor="ctr"/>
                </a:tc>
                <a:extLst>
                  <a:ext uri="{0D108BD9-81ED-4DB2-BD59-A6C34878D82A}">
                    <a16:rowId xmlns:a16="http://schemas.microsoft.com/office/drawing/2014/main" val="324781759"/>
                  </a:ext>
                </a:extLst>
              </a:tr>
              <a:tr h="206828">
                <a:tc>
                  <a:txBody>
                    <a:bodyPr/>
                    <a:lstStyle/>
                    <a:p>
                      <a:endParaRPr lang="en-US" sz="1400">
                        <a:effectLst/>
                      </a:endParaRPr>
                    </a:p>
                  </a:txBody>
                  <a:tcPr marL="0" marR="0" marT="0" marB="0" anchor="ctr"/>
                </a:tc>
                <a:tc>
                  <a:txBody>
                    <a:bodyPr/>
                    <a:lstStyle/>
                    <a:p>
                      <a:r>
                        <a:rPr lang="en-US" sz="1400">
                          <a:effectLst/>
                        </a:rPr>
                        <a:t>a.) Pocket Picking</a:t>
                      </a:r>
                    </a:p>
                  </a:txBody>
                  <a:tcPr marL="0" marR="0" marT="0" marB="0" anchor="ctr"/>
                </a:tc>
                <a:tc>
                  <a:txBody>
                    <a:bodyPr/>
                    <a:lstStyle/>
                    <a:p>
                      <a:pPr algn="ctr"/>
                      <a:r>
                        <a:rPr lang="en-US" sz="1400">
                          <a:effectLst/>
                        </a:rPr>
                        <a:t>23A</a:t>
                      </a:r>
                    </a:p>
                  </a:txBody>
                  <a:tcPr marL="0" marR="0" marT="0" marB="0" anchor="ctr"/>
                </a:tc>
                <a:tc>
                  <a:txBody>
                    <a:bodyPr/>
                    <a:lstStyle/>
                    <a:p>
                      <a:pPr algn="r"/>
                      <a:r>
                        <a:rPr lang="en-US" sz="1400">
                          <a:effectLst/>
                        </a:rPr>
                        <a:t>2</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2</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641930173"/>
                  </a:ext>
                </a:extLst>
              </a:tr>
              <a:tr h="206828">
                <a:tc>
                  <a:txBody>
                    <a:bodyPr/>
                    <a:lstStyle/>
                    <a:p>
                      <a:endParaRPr lang="en-US" sz="1400">
                        <a:effectLst/>
                      </a:endParaRPr>
                    </a:p>
                  </a:txBody>
                  <a:tcPr marL="0" marR="0" marT="0" marB="0" anchor="ctr"/>
                </a:tc>
                <a:tc>
                  <a:txBody>
                    <a:bodyPr/>
                    <a:lstStyle/>
                    <a:p>
                      <a:r>
                        <a:rPr lang="en-US" sz="1400">
                          <a:effectLst/>
                        </a:rPr>
                        <a:t>b.) Purse-snatching</a:t>
                      </a:r>
                    </a:p>
                  </a:txBody>
                  <a:tcPr marL="0" marR="0" marT="0" marB="0" anchor="ctr"/>
                </a:tc>
                <a:tc>
                  <a:txBody>
                    <a:bodyPr/>
                    <a:lstStyle/>
                    <a:p>
                      <a:pPr algn="ctr"/>
                      <a:r>
                        <a:rPr lang="en-US" sz="1400">
                          <a:effectLst/>
                        </a:rPr>
                        <a:t>23B</a:t>
                      </a:r>
                    </a:p>
                  </a:txBody>
                  <a:tcPr marL="0" marR="0" marT="0" marB="0" anchor="ctr"/>
                </a:tc>
                <a:tc>
                  <a:txBody>
                    <a:bodyPr/>
                    <a:lstStyle/>
                    <a:p>
                      <a:pPr algn="r"/>
                      <a:r>
                        <a:rPr lang="en-US" sz="1400">
                          <a:effectLst/>
                        </a:rPr>
                        <a:t>2</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2</a:t>
                      </a:r>
                    </a:p>
                  </a:txBody>
                  <a:tcPr marL="0" marR="0" marT="0" marB="0" anchor="ctr"/>
                </a:tc>
                <a:tc>
                  <a:txBody>
                    <a:bodyPr/>
                    <a:lstStyle/>
                    <a:p>
                      <a:pPr algn="r"/>
                      <a:r>
                        <a:rPr lang="en-US" sz="1400">
                          <a:effectLst/>
                        </a:rPr>
                        <a:t>2</a:t>
                      </a:r>
                    </a:p>
                  </a:txBody>
                  <a:tcPr marL="0" marR="0" marT="0" marB="0" anchor="ctr"/>
                </a:tc>
                <a:extLst>
                  <a:ext uri="{0D108BD9-81ED-4DB2-BD59-A6C34878D82A}">
                    <a16:rowId xmlns:a16="http://schemas.microsoft.com/office/drawing/2014/main" val="3273402076"/>
                  </a:ext>
                </a:extLst>
              </a:tr>
              <a:tr h="206828">
                <a:tc>
                  <a:txBody>
                    <a:bodyPr/>
                    <a:lstStyle/>
                    <a:p>
                      <a:endParaRPr lang="en-US" sz="1400">
                        <a:effectLst/>
                      </a:endParaRPr>
                    </a:p>
                  </a:txBody>
                  <a:tcPr marL="0" marR="0" marT="0" marB="0" anchor="ctr"/>
                </a:tc>
                <a:tc>
                  <a:txBody>
                    <a:bodyPr/>
                    <a:lstStyle/>
                    <a:p>
                      <a:r>
                        <a:rPr lang="en-US" sz="1400">
                          <a:effectLst/>
                        </a:rPr>
                        <a:t>c.) Shoplifting</a:t>
                      </a:r>
                    </a:p>
                  </a:txBody>
                  <a:tcPr marL="0" marR="0" marT="0" marB="0" anchor="ctr"/>
                </a:tc>
                <a:tc>
                  <a:txBody>
                    <a:bodyPr/>
                    <a:lstStyle/>
                    <a:p>
                      <a:pPr algn="ctr"/>
                      <a:r>
                        <a:rPr lang="en-US" sz="1400">
                          <a:effectLst/>
                        </a:rPr>
                        <a:t>23C</a:t>
                      </a:r>
                    </a:p>
                  </a:txBody>
                  <a:tcPr marL="0" marR="0" marT="0" marB="0" anchor="ctr"/>
                </a:tc>
                <a:tc>
                  <a:txBody>
                    <a:bodyPr/>
                    <a:lstStyle/>
                    <a:p>
                      <a:pPr algn="r"/>
                      <a:r>
                        <a:rPr lang="en-US" sz="1400">
                          <a:effectLst/>
                        </a:rPr>
                        <a:t>14</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14</a:t>
                      </a:r>
                    </a:p>
                  </a:txBody>
                  <a:tcPr marL="0" marR="0" marT="0" marB="0" anchor="ctr"/>
                </a:tc>
                <a:tc>
                  <a:txBody>
                    <a:bodyPr/>
                    <a:lstStyle/>
                    <a:p>
                      <a:pPr algn="r"/>
                      <a:r>
                        <a:rPr lang="en-US" sz="1400">
                          <a:effectLst/>
                        </a:rPr>
                        <a:t>4</a:t>
                      </a:r>
                    </a:p>
                  </a:txBody>
                  <a:tcPr marL="0" marR="0" marT="0" marB="0" anchor="ctr"/>
                </a:tc>
                <a:extLst>
                  <a:ext uri="{0D108BD9-81ED-4DB2-BD59-A6C34878D82A}">
                    <a16:rowId xmlns:a16="http://schemas.microsoft.com/office/drawing/2014/main" val="43646671"/>
                  </a:ext>
                </a:extLst>
              </a:tr>
              <a:tr h="206828">
                <a:tc>
                  <a:txBody>
                    <a:bodyPr/>
                    <a:lstStyle/>
                    <a:p>
                      <a:endParaRPr lang="en-US" sz="1400">
                        <a:effectLst/>
                      </a:endParaRPr>
                    </a:p>
                  </a:txBody>
                  <a:tcPr marL="0" marR="0" marT="0" marB="0" anchor="ctr"/>
                </a:tc>
                <a:tc>
                  <a:txBody>
                    <a:bodyPr/>
                    <a:lstStyle/>
                    <a:p>
                      <a:r>
                        <a:rPr lang="en-US" sz="1400">
                          <a:effectLst/>
                        </a:rPr>
                        <a:t>d.) Theft From Building</a:t>
                      </a:r>
                    </a:p>
                  </a:txBody>
                  <a:tcPr marL="0" marR="0" marT="0" marB="0" anchor="ctr"/>
                </a:tc>
                <a:tc>
                  <a:txBody>
                    <a:bodyPr/>
                    <a:lstStyle/>
                    <a:p>
                      <a:pPr algn="ctr"/>
                      <a:r>
                        <a:rPr lang="en-US" sz="1400">
                          <a:effectLst/>
                        </a:rPr>
                        <a:t>23D</a:t>
                      </a:r>
                    </a:p>
                  </a:txBody>
                  <a:tcPr marL="0" marR="0" marT="0" marB="0" anchor="ctr"/>
                </a:tc>
                <a:tc>
                  <a:txBody>
                    <a:bodyPr/>
                    <a:lstStyle/>
                    <a:p>
                      <a:pPr algn="r"/>
                      <a:r>
                        <a:rPr lang="en-US" sz="1400">
                          <a:effectLst/>
                        </a:rPr>
                        <a:t>334</a:t>
                      </a:r>
                    </a:p>
                  </a:txBody>
                  <a:tcPr marL="0" marR="0" marT="0" marB="0" anchor="ctr"/>
                </a:tc>
                <a:tc>
                  <a:txBody>
                    <a:bodyPr/>
                    <a:lstStyle/>
                    <a:p>
                      <a:pPr algn="r"/>
                      <a:r>
                        <a:rPr lang="en-US" sz="1400">
                          <a:effectLst/>
                        </a:rPr>
                        <a:t>69</a:t>
                      </a:r>
                    </a:p>
                  </a:txBody>
                  <a:tcPr marL="0" marR="0" marT="0" marB="0" anchor="ctr"/>
                </a:tc>
                <a:tc>
                  <a:txBody>
                    <a:bodyPr/>
                    <a:lstStyle/>
                    <a:p>
                      <a:pPr algn="r"/>
                      <a:r>
                        <a:rPr lang="en-US" sz="1400">
                          <a:effectLst/>
                        </a:rPr>
                        <a:t>265</a:t>
                      </a:r>
                    </a:p>
                  </a:txBody>
                  <a:tcPr marL="0" marR="0" marT="0" marB="0" anchor="ctr"/>
                </a:tc>
                <a:tc>
                  <a:txBody>
                    <a:bodyPr/>
                    <a:lstStyle/>
                    <a:p>
                      <a:pPr algn="r"/>
                      <a:r>
                        <a:rPr lang="en-US" sz="1400">
                          <a:effectLst/>
                        </a:rPr>
                        <a:t>52</a:t>
                      </a:r>
                    </a:p>
                  </a:txBody>
                  <a:tcPr marL="0" marR="0" marT="0" marB="0" anchor="ctr"/>
                </a:tc>
                <a:extLst>
                  <a:ext uri="{0D108BD9-81ED-4DB2-BD59-A6C34878D82A}">
                    <a16:rowId xmlns:a16="http://schemas.microsoft.com/office/drawing/2014/main" val="850216685"/>
                  </a:ext>
                </a:extLst>
              </a:tr>
              <a:tr h="291993">
                <a:tc>
                  <a:txBody>
                    <a:bodyPr/>
                    <a:lstStyle/>
                    <a:p>
                      <a:endParaRPr lang="en-US" sz="1400">
                        <a:effectLst/>
                      </a:endParaRPr>
                    </a:p>
                  </a:txBody>
                  <a:tcPr marL="0" marR="0" marT="0" marB="0" anchor="ctr"/>
                </a:tc>
                <a:tc>
                  <a:txBody>
                    <a:bodyPr/>
                    <a:lstStyle/>
                    <a:p>
                      <a:r>
                        <a:rPr lang="en-US" sz="1400">
                          <a:effectLst/>
                        </a:rPr>
                        <a:t>e.) Theft from Coin Operated Machine/Device</a:t>
                      </a:r>
                    </a:p>
                  </a:txBody>
                  <a:tcPr marL="0" marR="0" marT="0" marB="0" anchor="ctr"/>
                </a:tc>
                <a:tc>
                  <a:txBody>
                    <a:bodyPr/>
                    <a:lstStyle/>
                    <a:p>
                      <a:pPr algn="ctr"/>
                      <a:r>
                        <a:rPr lang="en-US" sz="1400">
                          <a:effectLst/>
                        </a:rPr>
                        <a:t>23E</a:t>
                      </a:r>
                    </a:p>
                  </a:txBody>
                  <a:tcPr marL="0" marR="0" marT="0" marB="0" anchor="ctr"/>
                </a:tc>
                <a:tc>
                  <a:txBody>
                    <a:bodyPr/>
                    <a:lstStyle/>
                    <a:p>
                      <a:pPr algn="r"/>
                      <a:r>
                        <a:rPr lang="en-US" sz="1400">
                          <a:effectLst/>
                        </a:rPr>
                        <a:t>14</a:t>
                      </a:r>
                    </a:p>
                  </a:txBody>
                  <a:tcPr marL="0" marR="0" marT="0" marB="0" anchor="ctr"/>
                </a:tc>
                <a:tc>
                  <a:txBody>
                    <a:bodyPr/>
                    <a:lstStyle/>
                    <a:p>
                      <a:pPr algn="r"/>
                      <a:r>
                        <a:rPr lang="en-US" sz="1400">
                          <a:effectLst/>
                        </a:rPr>
                        <a:t>1</a:t>
                      </a:r>
                    </a:p>
                  </a:txBody>
                  <a:tcPr marL="0" marR="0" marT="0" marB="0" anchor="ctr"/>
                </a:tc>
                <a:tc>
                  <a:txBody>
                    <a:bodyPr/>
                    <a:lstStyle/>
                    <a:p>
                      <a:pPr algn="r"/>
                      <a:r>
                        <a:rPr lang="en-US" sz="1400">
                          <a:effectLst/>
                        </a:rPr>
                        <a:t>13</a:t>
                      </a:r>
                    </a:p>
                  </a:txBody>
                  <a:tcPr marL="0" marR="0" marT="0" marB="0" anchor="ctr"/>
                </a:tc>
                <a:tc>
                  <a:txBody>
                    <a:bodyPr/>
                    <a:lstStyle/>
                    <a:p>
                      <a:pPr algn="r"/>
                      <a:r>
                        <a:rPr lang="en-US" sz="1400">
                          <a:effectLst/>
                        </a:rPr>
                        <a:t>0</a:t>
                      </a:r>
                    </a:p>
                  </a:txBody>
                  <a:tcPr marL="0" marR="0" marT="0" marB="0" anchor="ctr"/>
                </a:tc>
                <a:extLst>
                  <a:ext uri="{0D108BD9-81ED-4DB2-BD59-A6C34878D82A}">
                    <a16:rowId xmlns:a16="http://schemas.microsoft.com/office/drawing/2014/main" val="3540214796"/>
                  </a:ext>
                </a:extLst>
              </a:tr>
              <a:tr h="206828">
                <a:tc>
                  <a:txBody>
                    <a:bodyPr/>
                    <a:lstStyle/>
                    <a:p>
                      <a:endParaRPr lang="en-US" sz="1400">
                        <a:effectLst/>
                      </a:endParaRPr>
                    </a:p>
                  </a:txBody>
                  <a:tcPr marL="0" marR="0" marT="0" marB="0" anchor="ctr"/>
                </a:tc>
                <a:tc>
                  <a:txBody>
                    <a:bodyPr/>
                    <a:lstStyle/>
                    <a:p>
                      <a:r>
                        <a:rPr lang="en-US" sz="1400">
                          <a:effectLst/>
                        </a:rPr>
                        <a:t>f.) Theft From Motor Vehicle</a:t>
                      </a:r>
                    </a:p>
                  </a:txBody>
                  <a:tcPr marL="0" marR="0" marT="0" marB="0" anchor="ctr"/>
                </a:tc>
                <a:tc>
                  <a:txBody>
                    <a:bodyPr/>
                    <a:lstStyle/>
                    <a:p>
                      <a:pPr algn="ctr"/>
                      <a:r>
                        <a:rPr lang="en-US" sz="1400">
                          <a:effectLst/>
                        </a:rPr>
                        <a:t>23F</a:t>
                      </a:r>
                    </a:p>
                  </a:txBody>
                  <a:tcPr marL="0" marR="0" marT="0" marB="0" anchor="ctr"/>
                </a:tc>
                <a:tc>
                  <a:txBody>
                    <a:bodyPr/>
                    <a:lstStyle/>
                    <a:p>
                      <a:pPr algn="r"/>
                      <a:r>
                        <a:rPr lang="en-US" sz="1400">
                          <a:effectLst/>
                        </a:rPr>
                        <a:t>145</a:t>
                      </a:r>
                    </a:p>
                  </a:txBody>
                  <a:tcPr marL="0" marR="0" marT="0" marB="0" anchor="ctr"/>
                </a:tc>
                <a:tc>
                  <a:txBody>
                    <a:bodyPr/>
                    <a:lstStyle/>
                    <a:p>
                      <a:pPr algn="r"/>
                      <a:r>
                        <a:rPr lang="en-US" sz="1400">
                          <a:effectLst/>
                        </a:rPr>
                        <a:t>5</a:t>
                      </a:r>
                    </a:p>
                  </a:txBody>
                  <a:tcPr marL="0" marR="0" marT="0" marB="0" anchor="ctr"/>
                </a:tc>
                <a:tc>
                  <a:txBody>
                    <a:bodyPr/>
                    <a:lstStyle/>
                    <a:p>
                      <a:pPr algn="r"/>
                      <a:r>
                        <a:rPr lang="en-US" sz="1400">
                          <a:effectLst/>
                        </a:rPr>
                        <a:t>140</a:t>
                      </a:r>
                    </a:p>
                  </a:txBody>
                  <a:tcPr marL="0" marR="0" marT="0" marB="0" anchor="ctr"/>
                </a:tc>
                <a:tc>
                  <a:txBody>
                    <a:bodyPr/>
                    <a:lstStyle/>
                    <a:p>
                      <a:pPr algn="r"/>
                      <a:r>
                        <a:rPr lang="en-US" sz="1400">
                          <a:effectLst/>
                        </a:rPr>
                        <a:t>28</a:t>
                      </a:r>
                    </a:p>
                  </a:txBody>
                  <a:tcPr marL="0" marR="0" marT="0" marB="0" anchor="ctr"/>
                </a:tc>
                <a:extLst>
                  <a:ext uri="{0D108BD9-81ED-4DB2-BD59-A6C34878D82A}">
                    <a16:rowId xmlns:a16="http://schemas.microsoft.com/office/drawing/2014/main" val="399894222"/>
                  </a:ext>
                </a:extLst>
              </a:tr>
              <a:tr h="291993">
                <a:tc>
                  <a:txBody>
                    <a:bodyPr/>
                    <a:lstStyle/>
                    <a:p>
                      <a:endParaRPr lang="en-US" sz="1400">
                        <a:effectLst/>
                      </a:endParaRPr>
                    </a:p>
                  </a:txBody>
                  <a:tcPr marL="0" marR="0" marT="0" marB="0" anchor="ctr"/>
                </a:tc>
                <a:tc>
                  <a:txBody>
                    <a:bodyPr/>
                    <a:lstStyle/>
                    <a:p>
                      <a:r>
                        <a:rPr lang="en-US" sz="1400">
                          <a:effectLst/>
                        </a:rPr>
                        <a:t>g.) Theft of Motor Vehicle Parts or Accessories</a:t>
                      </a:r>
                    </a:p>
                  </a:txBody>
                  <a:tcPr marL="0" marR="0" marT="0" marB="0" anchor="ctr"/>
                </a:tc>
                <a:tc>
                  <a:txBody>
                    <a:bodyPr/>
                    <a:lstStyle/>
                    <a:p>
                      <a:pPr algn="ctr"/>
                      <a:r>
                        <a:rPr lang="en-US" sz="1400">
                          <a:effectLst/>
                        </a:rPr>
                        <a:t>23G</a:t>
                      </a:r>
                    </a:p>
                  </a:txBody>
                  <a:tcPr marL="0" marR="0" marT="0" marB="0" anchor="ctr"/>
                </a:tc>
                <a:tc>
                  <a:txBody>
                    <a:bodyPr/>
                    <a:lstStyle/>
                    <a:p>
                      <a:pPr algn="r"/>
                      <a:r>
                        <a:rPr lang="en-US" sz="1400">
                          <a:effectLst/>
                        </a:rPr>
                        <a:t>101</a:t>
                      </a:r>
                    </a:p>
                  </a:txBody>
                  <a:tcPr marL="0" marR="0" marT="0" marB="0" anchor="ctr"/>
                </a:tc>
                <a:tc>
                  <a:txBody>
                    <a:bodyPr/>
                    <a:lstStyle/>
                    <a:p>
                      <a:pPr algn="r"/>
                      <a:r>
                        <a:rPr lang="en-US" sz="1400">
                          <a:effectLst/>
                        </a:rPr>
                        <a:t>0</a:t>
                      </a:r>
                    </a:p>
                  </a:txBody>
                  <a:tcPr marL="0" marR="0" marT="0" marB="0" anchor="ctr"/>
                </a:tc>
                <a:tc>
                  <a:txBody>
                    <a:bodyPr/>
                    <a:lstStyle/>
                    <a:p>
                      <a:pPr algn="r"/>
                      <a:r>
                        <a:rPr lang="en-US" sz="1400">
                          <a:effectLst/>
                        </a:rPr>
                        <a:t>101</a:t>
                      </a:r>
                    </a:p>
                  </a:txBody>
                  <a:tcPr marL="0" marR="0" marT="0" marB="0" anchor="ctr"/>
                </a:tc>
                <a:tc>
                  <a:txBody>
                    <a:bodyPr/>
                    <a:lstStyle/>
                    <a:p>
                      <a:pPr algn="r"/>
                      <a:r>
                        <a:rPr lang="en-US" sz="1400">
                          <a:effectLst/>
                        </a:rPr>
                        <a:t>2</a:t>
                      </a:r>
                    </a:p>
                  </a:txBody>
                  <a:tcPr marL="0" marR="0" marT="0" marB="0" anchor="ctr"/>
                </a:tc>
                <a:extLst>
                  <a:ext uri="{0D108BD9-81ED-4DB2-BD59-A6C34878D82A}">
                    <a16:rowId xmlns:a16="http://schemas.microsoft.com/office/drawing/2014/main" val="2857161535"/>
                  </a:ext>
                </a:extLst>
              </a:tr>
              <a:tr h="206828">
                <a:tc>
                  <a:txBody>
                    <a:bodyPr/>
                    <a:lstStyle/>
                    <a:p>
                      <a:endParaRPr lang="en-US" sz="1400">
                        <a:effectLst/>
                      </a:endParaRPr>
                    </a:p>
                  </a:txBody>
                  <a:tcPr marL="0" marR="0" marT="0" marB="0" anchor="ctr"/>
                </a:tc>
                <a:tc>
                  <a:txBody>
                    <a:bodyPr/>
                    <a:lstStyle/>
                    <a:p>
                      <a:r>
                        <a:rPr lang="en-US" sz="1400">
                          <a:effectLst/>
                        </a:rPr>
                        <a:t>h.) All Other Larceny</a:t>
                      </a:r>
                    </a:p>
                  </a:txBody>
                  <a:tcPr marL="0" marR="0" marT="0" marB="0" anchor="ctr"/>
                </a:tc>
                <a:tc>
                  <a:txBody>
                    <a:bodyPr/>
                    <a:lstStyle/>
                    <a:p>
                      <a:pPr algn="ctr"/>
                      <a:r>
                        <a:rPr lang="en-US" sz="1400">
                          <a:effectLst/>
                        </a:rPr>
                        <a:t>23H</a:t>
                      </a:r>
                    </a:p>
                  </a:txBody>
                  <a:tcPr marL="0" marR="0" marT="0" marB="0" anchor="ctr"/>
                </a:tc>
                <a:tc>
                  <a:txBody>
                    <a:bodyPr/>
                    <a:lstStyle/>
                    <a:p>
                      <a:pPr algn="r"/>
                      <a:r>
                        <a:rPr lang="en-US" sz="1400">
                          <a:effectLst/>
                        </a:rPr>
                        <a:t>473</a:t>
                      </a:r>
                    </a:p>
                  </a:txBody>
                  <a:tcPr marL="0" marR="0" marT="0" marB="0" anchor="ctr"/>
                </a:tc>
                <a:tc>
                  <a:txBody>
                    <a:bodyPr/>
                    <a:lstStyle/>
                    <a:p>
                      <a:pPr algn="r"/>
                      <a:r>
                        <a:rPr lang="en-US" sz="1400">
                          <a:effectLst/>
                        </a:rPr>
                        <a:t>19</a:t>
                      </a:r>
                    </a:p>
                  </a:txBody>
                  <a:tcPr marL="0" marR="0" marT="0" marB="0" anchor="ctr"/>
                </a:tc>
                <a:tc>
                  <a:txBody>
                    <a:bodyPr/>
                    <a:lstStyle/>
                    <a:p>
                      <a:pPr algn="r"/>
                      <a:r>
                        <a:rPr lang="en-US" sz="1400">
                          <a:effectLst/>
                        </a:rPr>
                        <a:t>454</a:t>
                      </a:r>
                    </a:p>
                  </a:txBody>
                  <a:tcPr marL="0" marR="0" marT="0" marB="0" anchor="ctr"/>
                </a:tc>
                <a:tc>
                  <a:txBody>
                    <a:bodyPr/>
                    <a:lstStyle/>
                    <a:p>
                      <a:pPr algn="r"/>
                      <a:r>
                        <a:rPr lang="en-US" sz="1400">
                          <a:effectLst/>
                        </a:rPr>
                        <a:t>62</a:t>
                      </a:r>
                    </a:p>
                  </a:txBody>
                  <a:tcPr marL="0" marR="0" marT="0" marB="0" anchor="ctr"/>
                </a:tc>
                <a:extLst>
                  <a:ext uri="{0D108BD9-81ED-4DB2-BD59-A6C34878D82A}">
                    <a16:rowId xmlns:a16="http://schemas.microsoft.com/office/drawing/2014/main" val="3751872632"/>
                  </a:ext>
                </a:extLst>
              </a:tr>
            </a:tbl>
          </a:graphicData>
        </a:graphic>
      </p:graphicFrame>
      <p:sp>
        <p:nvSpPr>
          <p:cNvPr id="2" name="TextBox 1">
            <a:extLst>
              <a:ext uri="{FF2B5EF4-FFF2-40B4-BE49-F238E27FC236}">
                <a16:creationId xmlns:a16="http://schemas.microsoft.com/office/drawing/2014/main" id="{D10821D8-C075-E85D-4BC5-236DAC0306F8}"/>
              </a:ext>
            </a:extLst>
          </p:cNvPr>
          <p:cNvSpPr txBox="1"/>
          <p:nvPr/>
        </p:nvSpPr>
        <p:spPr>
          <a:xfrm rot="10800000" flipV="1">
            <a:off x="763641" y="6371534"/>
            <a:ext cx="76216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cs typeface="Calibri"/>
              </a:rPr>
              <a:t>*"</a:t>
            </a:r>
            <a:r>
              <a:rPr lang="en-US" sz="800">
                <a:ea typeface="+mn-lt"/>
                <a:cs typeface="+mn-lt"/>
              </a:rPr>
              <a:t>Reflects incidents in which assistance was rendered to the US Border Patrol at the Brownsville campus when the international border was crossed unlawfully by persons from Mexico who then trespassed onto the university campus" </a:t>
            </a:r>
            <a:endParaRPr lang="en-US" sz="800">
              <a:cs typeface="Calibri"/>
            </a:endParaRPr>
          </a:p>
        </p:txBody>
      </p:sp>
    </p:spTree>
    <p:extLst>
      <p:ext uri="{BB962C8B-B14F-4D97-AF65-F5344CB8AC3E}">
        <p14:creationId xmlns:p14="http://schemas.microsoft.com/office/powerpoint/2010/main" val="4001445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6A0D86C-BCCC-16F0-1026-920B973BCFFA}"/>
              </a:ext>
            </a:extLst>
          </p:cNvPr>
          <p:cNvSpPr>
            <a:spLocks noGrp="1"/>
          </p:cNvSpPr>
          <p:nvPr>
            <p:ph type="ftr" sz="quarter" idx="11"/>
          </p:nvPr>
        </p:nvSpPr>
        <p:spPr/>
        <p:txBody>
          <a:bodyPr/>
          <a:lstStyle/>
          <a:p>
            <a:pPr algn="l"/>
            <a:r>
              <a:rPr lang="en-US"/>
              <a:t> The University of Texas System Office of the Director of Police</a:t>
            </a:r>
          </a:p>
        </p:txBody>
      </p:sp>
      <p:sp>
        <p:nvSpPr>
          <p:cNvPr id="5" name="Slide Number Placeholder 4">
            <a:extLst>
              <a:ext uri="{FF2B5EF4-FFF2-40B4-BE49-F238E27FC236}">
                <a16:creationId xmlns:a16="http://schemas.microsoft.com/office/drawing/2014/main" id="{1DF90CEE-1832-9971-0FBB-BC501BBACC21}"/>
              </a:ext>
            </a:extLst>
          </p:cNvPr>
          <p:cNvSpPr>
            <a:spLocks noGrp="1"/>
          </p:cNvSpPr>
          <p:nvPr>
            <p:ph type="sldNum" sz="quarter" idx="12"/>
          </p:nvPr>
        </p:nvSpPr>
        <p:spPr/>
        <p:txBody>
          <a:bodyPr/>
          <a:lstStyle/>
          <a:p>
            <a:r>
              <a:rPr lang="en-US"/>
              <a:t>  Page </a:t>
            </a:r>
            <a:fld id="{8E28673C-7439-4936-91D9-8BF73B1400EB}" type="slidenum">
              <a:rPr lang="en-US" dirty="0" smtClean="0"/>
              <a:pPr/>
              <a:t>18</a:t>
            </a:fld>
            <a:endParaRPr lang="en-US"/>
          </a:p>
        </p:txBody>
      </p:sp>
      <p:graphicFrame>
        <p:nvGraphicFramePr>
          <p:cNvPr id="3" name="Table 2">
            <a:extLst>
              <a:ext uri="{FF2B5EF4-FFF2-40B4-BE49-F238E27FC236}">
                <a16:creationId xmlns:a16="http://schemas.microsoft.com/office/drawing/2014/main" id="{5D34AAD9-CA85-0C60-75AF-676A94388049}"/>
              </a:ext>
            </a:extLst>
          </p:cNvPr>
          <p:cNvGraphicFramePr>
            <a:graphicFrameLocks noGrp="1"/>
          </p:cNvGraphicFramePr>
          <p:nvPr>
            <p:extLst>
              <p:ext uri="{D42A27DB-BD31-4B8C-83A1-F6EECF244321}">
                <p14:modId xmlns:p14="http://schemas.microsoft.com/office/powerpoint/2010/main" val="3673302006"/>
              </p:ext>
            </p:extLst>
          </p:nvPr>
        </p:nvGraphicFramePr>
        <p:xfrm>
          <a:off x="187215" y="108387"/>
          <a:ext cx="8745795" cy="6098099"/>
        </p:xfrm>
        <a:graphic>
          <a:graphicData uri="http://schemas.openxmlformats.org/drawingml/2006/table">
            <a:tbl>
              <a:tblPr firstRow="1" bandRow="1">
                <a:tableStyleId>{5C22544A-7EE6-4342-B048-85BDC9FD1C3A}</a:tableStyleId>
              </a:tblPr>
              <a:tblGrid>
                <a:gridCol w="415606">
                  <a:extLst>
                    <a:ext uri="{9D8B030D-6E8A-4147-A177-3AD203B41FA5}">
                      <a16:colId xmlns:a16="http://schemas.microsoft.com/office/drawing/2014/main" val="3916278390"/>
                    </a:ext>
                  </a:extLst>
                </a:gridCol>
                <a:gridCol w="3637490">
                  <a:extLst>
                    <a:ext uri="{9D8B030D-6E8A-4147-A177-3AD203B41FA5}">
                      <a16:colId xmlns:a16="http://schemas.microsoft.com/office/drawing/2014/main" val="1473346179"/>
                    </a:ext>
                  </a:extLst>
                </a:gridCol>
                <a:gridCol w="825761">
                  <a:extLst>
                    <a:ext uri="{9D8B030D-6E8A-4147-A177-3AD203B41FA5}">
                      <a16:colId xmlns:a16="http://schemas.microsoft.com/office/drawing/2014/main" val="295086626"/>
                    </a:ext>
                  </a:extLst>
                </a:gridCol>
                <a:gridCol w="867352">
                  <a:extLst>
                    <a:ext uri="{9D8B030D-6E8A-4147-A177-3AD203B41FA5}">
                      <a16:colId xmlns:a16="http://schemas.microsoft.com/office/drawing/2014/main" val="1699978570"/>
                    </a:ext>
                  </a:extLst>
                </a:gridCol>
                <a:gridCol w="1066117">
                  <a:extLst>
                    <a:ext uri="{9D8B030D-6E8A-4147-A177-3AD203B41FA5}">
                      <a16:colId xmlns:a16="http://schemas.microsoft.com/office/drawing/2014/main" val="2739204837"/>
                    </a:ext>
                  </a:extLst>
                </a:gridCol>
                <a:gridCol w="867352">
                  <a:extLst>
                    <a:ext uri="{9D8B030D-6E8A-4147-A177-3AD203B41FA5}">
                      <a16:colId xmlns:a16="http://schemas.microsoft.com/office/drawing/2014/main" val="3824502929"/>
                    </a:ext>
                  </a:extLst>
                </a:gridCol>
                <a:gridCol w="1066117">
                  <a:extLst>
                    <a:ext uri="{9D8B030D-6E8A-4147-A177-3AD203B41FA5}">
                      <a16:colId xmlns:a16="http://schemas.microsoft.com/office/drawing/2014/main" val="3977811992"/>
                    </a:ext>
                  </a:extLst>
                </a:gridCol>
              </a:tblGrid>
              <a:tr h="599604">
                <a:tc gridSpan="4">
                  <a:txBody>
                    <a:bodyPr/>
                    <a:lstStyle/>
                    <a:p>
                      <a:r>
                        <a:rPr lang="en-US">
                          <a:effectLst/>
                        </a:rPr>
                        <a:t>The University of Texas System All Institutions Combined</a:t>
                      </a:r>
                    </a:p>
                  </a:txBody>
                  <a:tcPr marL="0" marR="0" marT="0" marB="0" anchor="ctr"/>
                </a:tc>
                <a:tc hMerge="1">
                  <a:txBody>
                    <a:bodyPr/>
                    <a:lstStyle/>
                    <a:p>
                      <a:endParaRPr lang="en-US">
                        <a:effectLst/>
                      </a:endParaRPr>
                    </a:p>
                  </a:txBody>
                  <a:tcPr marL="0" marR="0" marT="0" marB="0" anchor="ctr"/>
                </a:tc>
                <a:tc hMerge="1">
                  <a:txBody>
                    <a:bodyPr/>
                    <a:lstStyle/>
                    <a:p>
                      <a:endParaRPr lang="en-US">
                        <a:effectLst/>
                      </a:endParaRPr>
                    </a:p>
                  </a:txBody>
                  <a:tcPr marL="0" marR="0" marT="0" marB="0" anchor="ctr"/>
                </a:tc>
                <a:tc hMerge="1">
                  <a:txBody>
                    <a:bodyPr/>
                    <a:lstStyle/>
                    <a:p>
                      <a:endParaRPr lang="en-US">
                        <a:effectLst/>
                      </a:endParaRPr>
                    </a:p>
                  </a:txBody>
                  <a:tcPr marL="0" marR="0" marT="0" marB="0" anchor="ctr"/>
                </a:tc>
                <a:tc>
                  <a:txBody>
                    <a:bodyPr/>
                    <a:lstStyle/>
                    <a:p>
                      <a:pPr lvl="0">
                        <a:buNone/>
                      </a:pPr>
                      <a:endParaRPr lang="en-US">
                        <a:effectLst/>
                      </a:endParaRPr>
                    </a:p>
                  </a:txBody>
                  <a:tcPr marL="0" marR="0" marT="0" marB="0" anchor="ctr"/>
                </a:tc>
                <a:tc>
                  <a:txBody>
                    <a:bodyPr/>
                    <a:lstStyle/>
                    <a:p>
                      <a:pPr lvl="0">
                        <a:buNone/>
                      </a:pPr>
                      <a:r>
                        <a:rPr lang="en-US">
                          <a:effectLst/>
                        </a:rPr>
                        <a:t>Year</a:t>
                      </a:r>
                      <a:endParaRPr lang="en-US"/>
                    </a:p>
                  </a:txBody>
                  <a:tcPr marL="0" marR="0" marT="0" marB="0" anchor="ctr"/>
                </a:tc>
                <a:tc>
                  <a:txBody>
                    <a:bodyPr/>
                    <a:lstStyle/>
                    <a:p>
                      <a:pPr lvl="0">
                        <a:buNone/>
                      </a:pPr>
                      <a:r>
                        <a:rPr lang="en-US">
                          <a:effectLst/>
                        </a:rPr>
                        <a:t>2021</a:t>
                      </a:r>
                      <a:endParaRPr lang="en-US"/>
                    </a:p>
                  </a:txBody>
                  <a:tcPr marL="0" marR="0" marT="0" marB="0" anchor="ctr"/>
                </a:tc>
                <a:extLst>
                  <a:ext uri="{0D108BD9-81ED-4DB2-BD59-A6C34878D82A}">
                    <a16:rowId xmlns:a16="http://schemas.microsoft.com/office/drawing/2014/main" val="1581301401"/>
                  </a:ext>
                </a:extLst>
              </a:tr>
              <a:tr h="701665">
                <a:tc>
                  <a:txBody>
                    <a:bodyPr/>
                    <a:lstStyle/>
                    <a:p>
                      <a:endParaRPr lang="en-US" sz="1400">
                        <a:effectLst/>
                      </a:endParaRPr>
                    </a:p>
                  </a:txBody>
                  <a:tcPr marL="0" marR="0" marT="0" marB="0" anchor="ctr"/>
                </a:tc>
                <a:tc>
                  <a:txBody>
                    <a:bodyPr/>
                    <a:lstStyle/>
                    <a:p>
                      <a:pPr lvl="0">
                        <a:buNone/>
                      </a:pPr>
                      <a:r>
                        <a:rPr lang="en-US" sz="1400">
                          <a:effectLst/>
                        </a:rPr>
                        <a:t>GROUP A</a:t>
                      </a:r>
                      <a:endParaRPr lang="en-US" sz="1400"/>
                    </a:p>
                  </a:txBody>
                  <a:tcPr marL="0" marR="0" marT="0" marB="0" anchor="ctr"/>
                </a:tc>
                <a:tc>
                  <a:txBody>
                    <a:bodyPr/>
                    <a:lstStyle/>
                    <a:p>
                      <a:pPr lvl="0">
                        <a:buNone/>
                      </a:pPr>
                      <a:r>
                        <a:rPr lang="en-US" sz="1400">
                          <a:effectLst/>
                        </a:rPr>
                        <a:t>NIBRS OFFENSE CODE</a:t>
                      </a:r>
                      <a:endParaRPr lang="en-US" sz="1400"/>
                    </a:p>
                  </a:txBody>
                  <a:tcPr marL="0" marR="0" marT="0" marB="0" anchor="ctr"/>
                </a:tc>
                <a:tc>
                  <a:txBody>
                    <a:bodyPr/>
                    <a:lstStyle/>
                    <a:p>
                      <a:pPr lvl="0">
                        <a:buNone/>
                      </a:pPr>
                      <a:r>
                        <a:rPr lang="en-US" sz="1400">
                          <a:effectLst/>
                        </a:rPr>
                        <a:t>TOTAL REPORTED</a:t>
                      </a:r>
                      <a:endParaRPr lang="en-US" sz="1400"/>
                    </a:p>
                  </a:txBody>
                  <a:tcPr marL="0" marR="0" marT="0" marB="0" anchor="ctr"/>
                </a:tc>
                <a:tc>
                  <a:txBody>
                    <a:bodyPr/>
                    <a:lstStyle/>
                    <a:p>
                      <a:pPr lvl="0">
                        <a:buNone/>
                      </a:pPr>
                      <a:r>
                        <a:rPr lang="en-US" sz="1400">
                          <a:effectLst/>
                        </a:rPr>
                        <a:t>TOTAL UNFOUNDED</a:t>
                      </a:r>
                      <a:endParaRPr lang="en-US" sz="1400"/>
                    </a:p>
                  </a:txBody>
                  <a:tcPr marL="0" marR="0" marT="0" marB="0" anchor="ctr"/>
                </a:tc>
                <a:tc>
                  <a:txBody>
                    <a:bodyPr/>
                    <a:lstStyle/>
                    <a:p>
                      <a:pPr lvl="0">
                        <a:buNone/>
                      </a:pPr>
                      <a:r>
                        <a:rPr lang="en-US" sz="1400">
                          <a:effectLst/>
                        </a:rPr>
                        <a:t>ACTUAL</a:t>
                      </a:r>
                      <a:endParaRPr lang="en-US" sz="1400"/>
                    </a:p>
                  </a:txBody>
                  <a:tcPr marL="0" marR="0" marT="0" marB="0" anchor="ctr"/>
                </a:tc>
                <a:tc>
                  <a:txBody>
                    <a:bodyPr/>
                    <a:lstStyle/>
                    <a:p>
                      <a:pPr lvl="0">
                        <a:buNone/>
                      </a:pPr>
                      <a:r>
                        <a:rPr lang="en-US" sz="1400">
                          <a:effectLst/>
                        </a:rPr>
                        <a:t>CLEARANCES (ALL TYPES)</a:t>
                      </a:r>
                      <a:endParaRPr lang="en-US" sz="1400"/>
                    </a:p>
                  </a:txBody>
                  <a:tcPr marL="0" marR="0" marT="0" marB="0" anchor="ctr"/>
                </a:tc>
                <a:extLst>
                  <a:ext uri="{0D108BD9-81ED-4DB2-BD59-A6C34878D82A}">
                    <a16:rowId xmlns:a16="http://schemas.microsoft.com/office/drawing/2014/main" val="183668116"/>
                  </a:ext>
                </a:extLst>
              </a:tr>
              <a:tr h="242393">
                <a:tc>
                  <a:txBody>
                    <a:bodyPr/>
                    <a:lstStyle/>
                    <a:p>
                      <a:pPr algn="ctr"/>
                      <a:r>
                        <a:rPr lang="en-US" sz="1400" b="1">
                          <a:effectLst/>
                        </a:rPr>
                        <a:t>19</a:t>
                      </a:r>
                    </a:p>
                  </a:txBody>
                  <a:tcPr marL="0" marR="0" marT="0" marB="0" anchor="ctr"/>
                </a:tc>
                <a:tc>
                  <a:txBody>
                    <a:bodyPr/>
                    <a:lstStyle/>
                    <a:p>
                      <a:pPr lvl="0">
                        <a:buNone/>
                      </a:pPr>
                      <a:r>
                        <a:rPr lang="en-US" sz="1400" b="1">
                          <a:effectLst/>
                        </a:rPr>
                        <a:t>Motor Vehicle Theft</a:t>
                      </a:r>
                      <a:endParaRPr lang="en-US" sz="1400" b="1"/>
                    </a:p>
                  </a:txBody>
                  <a:tcPr marL="0" marR="0" marT="0" marB="0" anchor="ctr"/>
                </a:tc>
                <a:tc>
                  <a:txBody>
                    <a:bodyPr/>
                    <a:lstStyle/>
                    <a:p>
                      <a:pPr lvl="0" algn="ctr">
                        <a:buNone/>
                      </a:pPr>
                      <a:r>
                        <a:rPr lang="en-US" sz="1400" b="1">
                          <a:effectLst/>
                        </a:rPr>
                        <a:t>240</a:t>
                      </a:r>
                      <a:endParaRPr lang="en-US" sz="1400" b="1"/>
                    </a:p>
                  </a:txBody>
                  <a:tcPr marL="0" marR="0" marT="0" marB="0" anchor="ctr"/>
                </a:tc>
                <a:tc>
                  <a:txBody>
                    <a:bodyPr/>
                    <a:lstStyle/>
                    <a:p>
                      <a:pPr lvl="0" algn="ctr">
                        <a:buNone/>
                      </a:pPr>
                      <a:r>
                        <a:rPr lang="en-US" sz="1400" b="1">
                          <a:effectLst/>
                        </a:rPr>
                        <a:t>82</a:t>
                      </a:r>
                      <a:endParaRPr lang="en-US" sz="1400" b="1"/>
                    </a:p>
                  </a:txBody>
                  <a:tcPr marL="0" marR="0" marT="0" marB="0" anchor="ctr"/>
                </a:tc>
                <a:tc>
                  <a:txBody>
                    <a:bodyPr/>
                    <a:lstStyle/>
                    <a:p>
                      <a:pPr lvl="0" algn="ctr">
                        <a:buNone/>
                      </a:pPr>
                      <a:r>
                        <a:rPr lang="en-US" sz="1400" b="1">
                          <a:effectLst/>
                        </a:rPr>
                        <a:t>8</a:t>
                      </a:r>
                      <a:endParaRPr lang="en-US" sz="1400" b="1"/>
                    </a:p>
                  </a:txBody>
                  <a:tcPr marL="0" marR="0" marT="0" marB="0" anchor="ctr"/>
                </a:tc>
                <a:tc>
                  <a:txBody>
                    <a:bodyPr/>
                    <a:lstStyle/>
                    <a:p>
                      <a:pPr lvl="0" algn="ctr">
                        <a:buNone/>
                      </a:pPr>
                      <a:r>
                        <a:rPr lang="en-US" sz="1400" b="1">
                          <a:effectLst/>
                        </a:rPr>
                        <a:t>74</a:t>
                      </a:r>
                      <a:endParaRPr lang="en-US" sz="1400" b="1"/>
                    </a:p>
                  </a:txBody>
                  <a:tcPr marL="0" marR="0" marT="0" marB="0" anchor="ctr"/>
                </a:tc>
                <a:tc>
                  <a:txBody>
                    <a:bodyPr/>
                    <a:lstStyle/>
                    <a:p>
                      <a:pPr lvl="0" algn="ctr">
                        <a:buNone/>
                      </a:pPr>
                      <a:r>
                        <a:rPr lang="en-US" sz="1400" b="1">
                          <a:effectLst/>
                        </a:rPr>
                        <a:t>23</a:t>
                      </a:r>
                      <a:endParaRPr lang="en-US" sz="1400" b="1"/>
                    </a:p>
                  </a:txBody>
                  <a:tcPr marL="0" marR="0" marT="0" marB="0" anchor="ctr"/>
                </a:tc>
                <a:extLst>
                  <a:ext uri="{0D108BD9-81ED-4DB2-BD59-A6C34878D82A}">
                    <a16:rowId xmlns:a16="http://schemas.microsoft.com/office/drawing/2014/main" val="4138546267"/>
                  </a:ext>
                </a:extLst>
              </a:tr>
              <a:tr h="242393">
                <a:tc>
                  <a:txBody>
                    <a:bodyPr/>
                    <a:lstStyle/>
                    <a:p>
                      <a:pPr algn="ctr"/>
                      <a:r>
                        <a:rPr lang="en-US" sz="1400" b="1">
                          <a:effectLst/>
                        </a:rPr>
                        <a:t>20</a:t>
                      </a:r>
                    </a:p>
                  </a:txBody>
                  <a:tcPr marL="0" marR="0" marT="0" marB="0" anchor="ctr"/>
                </a:tc>
                <a:tc>
                  <a:txBody>
                    <a:bodyPr/>
                    <a:lstStyle/>
                    <a:p>
                      <a:pPr lvl="0">
                        <a:buNone/>
                      </a:pPr>
                      <a:r>
                        <a:rPr lang="en-US" sz="1400" b="1">
                          <a:effectLst/>
                        </a:rPr>
                        <a:t>Pornography/Obscene Material</a:t>
                      </a:r>
                      <a:endParaRPr lang="en-US" sz="1400" b="1"/>
                    </a:p>
                  </a:txBody>
                  <a:tcPr marL="0" marR="0" marT="0" marB="0" anchor="ctr"/>
                </a:tc>
                <a:tc>
                  <a:txBody>
                    <a:bodyPr/>
                    <a:lstStyle/>
                    <a:p>
                      <a:pPr lvl="0" algn="ctr">
                        <a:buNone/>
                      </a:pPr>
                      <a:r>
                        <a:rPr lang="en-US" sz="1400" b="1">
                          <a:effectLst/>
                        </a:rPr>
                        <a:t>370</a:t>
                      </a:r>
                      <a:endParaRPr lang="en-US" sz="1400" b="1"/>
                    </a:p>
                  </a:txBody>
                  <a:tcPr marL="0" marR="0" marT="0" marB="0" anchor="ctr"/>
                </a:tc>
                <a:tc>
                  <a:txBody>
                    <a:bodyPr/>
                    <a:lstStyle/>
                    <a:p>
                      <a:pPr lvl="0" algn="ctr">
                        <a:buNone/>
                      </a:pPr>
                      <a:r>
                        <a:rPr lang="en-US" sz="1400" b="1">
                          <a:effectLst/>
                        </a:rPr>
                        <a:t>6</a:t>
                      </a:r>
                      <a:endParaRPr lang="en-US" sz="1400" b="1"/>
                    </a:p>
                  </a:txBody>
                  <a:tcPr marL="0" marR="0" marT="0" marB="0" anchor="ctr"/>
                </a:tc>
                <a:tc>
                  <a:txBody>
                    <a:bodyPr/>
                    <a:lstStyle/>
                    <a:p>
                      <a:pPr lvl="0" algn="ctr">
                        <a:buNone/>
                      </a:pPr>
                      <a:r>
                        <a:rPr lang="en-US" sz="1400" b="1">
                          <a:effectLst/>
                        </a:rPr>
                        <a:t>0</a:t>
                      </a:r>
                      <a:endParaRPr lang="en-US" sz="1400" b="1"/>
                    </a:p>
                  </a:txBody>
                  <a:tcPr marL="0" marR="0" marT="0" marB="0" anchor="ctr"/>
                </a:tc>
                <a:tc>
                  <a:txBody>
                    <a:bodyPr/>
                    <a:lstStyle/>
                    <a:p>
                      <a:pPr lvl="0" algn="ctr">
                        <a:buNone/>
                      </a:pPr>
                      <a:r>
                        <a:rPr lang="en-US" sz="1400" b="1">
                          <a:effectLst/>
                        </a:rPr>
                        <a:t>6</a:t>
                      </a:r>
                      <a:endParaRPr lang="en-US" sz="1400" b="1"/>
                    </a:p>
                  </a:txBody>
                  <a:tcPr marL="0" marR="0" marT="0" marB="0" anchor="ctr"/>
                </a:tc>
                <a:tc>
                  <a:txBody>
                    <a:bodyPr/>
                    <a:lstStyle/>
                    <a:p>
                      <a:pPr lvl="0" algn="ctr">
                        <a:buNone/>
                      </a:pPr>
                      <a:r>
                        <a:rPr lang="en-US" sz="1400" b="1">
                          <a:effectLst/>
                        </a:rPr>
                        <a:t>1</a:t>
                      </a:r>
                      <a:endParaRPr lang="en-US" sz="1400" b="1"/>
                    </a:p>
                  </a:txBody>
                  <a:tcPr marL="0" marR="0" marT="0" marB="0" anchor="ctr"/>
                </a:tc>
                <a:extLst>
                  <a:ext uri="{0D108BD9-81ED-4DB2-BD59-A6C34878D82A}">
                    <a16:rowId xmlns:a16="http://schemas.microsoft.com/office/drawing/2014/main" val="1615502966"/>
                  </a:ext>
                </a:extLst>
              </a:tr>
              <a:tr h="242393">
                <a:tc>
                  <a:txBody>
                    <a:bodyPr/>
                    <a:lstStyle/>
                    <a:p>
                      <a:pPr algn="ctr"/>
                      <a:r>
                        <a:rPr lang="en-US" sz="1400" b="1">
                          <a:effectLst/>
                        </a:rPr>
                        <a:t>21</a:t>
                      </a:r>
                    </a:p>
                  </a:txBody>
                  <a:tcPr marL="0" marR="0" marT="0" marB="0" anchor="ctr"/>
                </a:tc>
                <a:tc>
                  <a:txBody>
                    <a:bodyPr/>
                    <a:lstStyle/>
                    <a:p>
                      <a:pPr lvl="0">
                        <a:buNone/>
                      </a:pPr>
                      <a:r>
                        <a:rPr lang="en-US" sz="1400" b="1">
                          <a:effectLst/>
                        </a:rPr>
                        <a:t>Prostitution Offenses</a:t>
                      </a:r>
                      <a:endParaRPr lang="en-US" sz="1400" b="1"/>
                    </a:p>
                  </a:txBody>
                  <a:tcPr marL="0" marR="0" marT="0" marB="0" anchor="ctr"/>
                </a:tc>
                <a:tc>
                  <a:txBody>
                    <a:bodyPr/>
                    <a:lstStyle/>
                    <a:p>
                      <a:pPr lvl="0" algn="ctr">
                        <a:buNone/>
                      </a:pPr>
                      <a:endParaRPr lang="en-US" sz="1400" b="1">
                        <a:effectLst/>
                      </a:endParaRPr>
                    </a:p>
                  </a:txBody>
                  <a:tcPr marL="0" marR="0" marT="0" marB="0" anchor="ctr"/>
                </a:tc>
                <a:tc>
                  <a:txBody>
                    <a:bodyPr/>
                    <a:lstStyle/>
                    <a:p>
                      <a:pPr lvl="0" algn="ctr">
                        <a:buNone/>
                      </a:pPr>
                      <a:r>
                        <a:rPr lang="en-US" sz="1400" b="1">
                          <a:effectLst/>
                        </a:rPr>
                        <a:t>1</a:t>
                      </a:r>
                      <a:endParaRPr lang="en-US" sz="1400" b="1"/>
                    </a:p>
                  </a:txBody>
                  <a:tcPr marL="0" marR="0" marT="0" marB="0" anchor="ctr"/>
                </a:tc>
                <a:tc>
                  <a:txBody>
                    <a:bodyPr/>
                    <a:lstStyle/>
                    <a:p>
                      <a:pPr lvl="0" algn="ctr">
                        <a:buNone/>
                      </a:pPr>
                      <a:r>
                        <a:rPr lang="en-US" sz="1400" b="1">
                          <a:effectLst/>
                        </a:rPr>
                        <a:t>0</a:t>
                      </a:r>
                      <a:endParaRPr lang="en-US" sz="1400" b="1"/>
                    </a:p>
                  </a:txBody>
                  <a:tcPr marL="0" marR="0" marT="0" marB="0" anchor="ctr"/>
                </a:tc>
                <a:tc>
                  <a:txBody>
                    <a:bodyPr/>
                    <a:lstStyle/>
                    <a:p>
                      <a:pPr lvl="0" algn="ctr">
                        <a:buNone/>
                      </a:pPr>
                      <a:r>
                        <a:rPr lang="en-US" sz="1400" b="1">
                          <a:effectLst/>
                        </a:rPr>
                        <a:t>1</a:t>
                      </a:r>
                      <a:endParaRPr lang="en-US" sz="1400" b="1"/>
                    </a:p>
                  </a:txBody>
                  <a:tcPr marL="0" marR="0" marT="0" marB="0" anchor="ctr"/>
                </a:tc>
                <a:tc>
                  <a:txBody>
                    <a:bodyPr/>
                    <a:lstStyle/>
                    <a:p>
                      <a:pPr lvl="0" algn="ctr">
                        <a:buNone/>
                      </a:pPr>
                      <a:r>
                        <a:rPr lang="en-US" sz="1400" b="1">
                          <a:effectLst/>
                        </a:rPr>
                        <a:t>1</a:t>
                      </a:r>
                      <a:endParaRPr lang="en-US" sz="1400" b="1"/>
                    </a:p>
                  </a:txBody>
                  <a:tcPr marL="0" marR="0" marT="0" marB="0" anchor="ctr"/>
                </a:tc>
                <a:extLst>
                  <a:ext uri="{0D108BD9-81ED-4DB2-BD59-A6C34878D82A}">
                    <a16:rowId xmlns:a16="http://schemas.microsoft.com/office/drawing/2014/main" val="3205347748"/>
                  </a:ext>
                </a:extLst>
              </a:tr>
              <a:tr h="242393">
                <a:tc>
                  <a:txBody>
                    <a:bodyPr/>
                    <a:lstStyle/>
                    <a:p>
                      <a:pPr algn="ctr"/>
                      <a:endParaRPr lang="en-US" sz="1400">
                        <a:effectLst/>
                      </a:endParaRPr>
                    </a:p>
                  </a:txBody>
                  <a:tcPr marL="0" marR="0" marT="0" marB="0" anchor="ctr"/>
                </a:tc>
                <a:tc>
                  <a:txBody>
                    <a:bodyPr/>
                    <a:lstStyle/>
                    <a:p>
                      <a:pPr lvl="0">
                        <a:buNone/>
                      </a:pPr>
                      <a:r>
                        <a:rPr lang="en-US" sz="1400">
                          <a:effectLst/>
                        </a:rPr>
                        <a:t>a.) Prostitution</a:t>
                      </a:r>
                      <a:endParaRPr lang="en-US" sz="1400"/>
                    </a:p>
                  </a:txBody>
                  <a:tcPr marL="0" marR="0" marT="0" marB="0" anchor="ctr"/>
                </a:tc>
                <a:tc>
                  <a:txBody>
                    <a:bodyPr/>
                    <a:lstStyle/>
                    <a:p>
                      <a:pPr lvl="0" algn="ctr">
                        <a:buNone/>
                      </a:pPr>
                      <a:r>
                        <a:rPr lang="en-US" sz="1400">
                          <a:effectLst/>
                        </a:rPr>
                        <a:t>40A</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extLst>
                  <a:ext uri="{0D108BD9-81ED-4DB2-BD59-A6C34878D82A}">
                    <a16:rowId xmlns:a16="http://schemas.microsoft.com/office/drawing/2014/main" val="1520449096"/>
                  </a:ext>
                </a:extLst>
              </a:tr>
              <a:tr h="459271">
                <a:tc>
                  <a:txBody>
                    <a:bodyPr/>
                    <a:lstStyle/>
                    <a:p>
                      <a:pPr algn="ctr"/>
                      <a:endParaRPr lang="en-US" sz="1400">
                        <a:effectLst/>
                      </a:endParaRPr>
                    </a:p>
                  </a:txBody>
                  <a:tcPr marL="0" marR="0" marT="0" marB="0" anchor="ctr"/>
                </a:tc>
                <a:tc>
                  <a:txBody>
                    <a:bodyPr/>
                    <a:lstStyle/>
                    <a:p>
                      <a:pPr lvl="0">
                        <a:buNone/>
                      </a:pPr>
                      <a:r>
                        <a:rPr lang="en-US" sz="1400">
                          <a:effectLst/>
                        </a:rPr>
                        <a:t>b.) Assisting or Promoting Prostitution</a:t>
                      </a:r>
                      <a:endParaRPr lang="en-US" sz="1400"/>
                    </a:p>
                  </a:txBody>
                  <a:tcPr marL="0" marR="0" marT="0" marB="0" anchor="ctr"/>
                </a:tc>
                <a:tc>
                  <a:txBody>
                    <a:bodyPr/>
                    <a:lstStyle/>
                    <a:p>
                      <a:pPr lvl="0" algn="ctr">
                        <a:buNone/>
                      </a:pPr>
                      <a:r>
                        <a:rPr lang="en-US" sz="1400">
                          <a:effectLst/>
                        </a:rPr>
                        <a:t>40B</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extLst>
                  <a:ext uri="{0D108BD9-81ED-4DB2-BD59-A6C34878D82A}">
                    <a16:rowId xmlns:a16="http://schemas.microsoft.com/office/drawing/2014/main" val="3774572956"/>
                  </a:ext>
                </a:extLst>
              </a:tr>
              <a:tr h="242393">
                <a:tc>
                  <a:txBody>
                    <a:bodyPr/>
                    <a:lstStyle/>
                    <a:p>
                      <a:pPr algn="ctr"/>
                      <a:endParaRPr lang="en-US" sz="1400">
                        <a:effectLst/>
                      </a:endParaRPr>
                    </a:p>
                  </a:txBody>
                  <a:tcPr marL="0" marR="0" marT="0" marB="0" anchor="ctr"/>
                </a:tc>
                <a:tc>
                  <a:txBody>
                    <a:bodyPr/>
                    <a:lstStyle/>
                    <a:p>
                      <a:pPr lvl="0">
                        <a:buNone/>
                      </a:pPr>
                      <a:r>
                        <a:rPr lang="en-US" sz="1400">
                          <a:effectLst/>
                        </a:rPr>
                        <a:t>c.) Purchasing Prostitution</a:t>
                      </a:r>
                      <a:endParaRPr lang="en-US" sz="1400"/>
                    </a:p>
                  </a:txBody>
                  <a:tcPr marL="0" marR="0" marT="0" marB="0" anchor="ctr"/>
                </a:tc>
                <a:tc>
                  <a:txBody>
                    <a:bodyPr/>
                    <a:lstStyle/>
                    <a:p>
                      <a:pPr lvl="0" algn="ctr">
                        <a:buNone/>
                      </a:pPr>
                      <a:r>
                        <a:rPr lang="en-US" sz="1400">
                          <a:effectLst/>
                        </a:rPr>
                        <a:t>40C</a:t>
                      </a:r>
                      <a:endParaRPr lang="en-US" sz="1400"/>
                    </a:p>
                  </a:txBody>
                  <a:tcPr marL="0" marR="0" marT="0" marB="0" anchor="ctr"/>
                </a:tc>
                <a:tc>
                  <a:txBody>
                    <a:bodyPr/>
                    <a:lstStyle/>
                    <a:p>
                      <a:pPr lvl="0" algn="r">
                        <a:buNone/>
                      </a:pPr>
                      <a:r>
                        <a:rPr lang="en-US" sz="1400">
                          <a:effectLst/>
                        </a:rPr>
                        <a:t>1</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tc>
                  <a:txBody>
                    <a:bodyPr/>
                    <a:lstStyle/>
                    <a:p>
                      <a:pPr lvl="0" algn="r">
                        <a:buNone/>
                      </a:pPr>
                      <a:r>
                        <a:rPr lang="en-US" sz="1400">
                          <a:effectLst/>
                        </a:rPr>
                        <a:t>1</a:t>
                      </a:r>
                      <a:endParaRPr lang="en-US" sz="1400"/>
                    </a:p>
                  </a:txBody>
                  <a:tcPr marL="0" marR="0" marT="0" marB="0" anchor="ctr"/>
                </a:tc>
                <a:tc>
                  <a:txBody>
                    <a:bodyPr/>
                    <a:lstStyle/>
                    <a:p>
                      <a:pPr lvl="0" algn="r">
                        <a:buNone/>
                      </a:pPr>
                      <a:r>
                        <a:rPr lang="en-US" sz="1400">
                          <a:effectLst/>
                        </a:rPr>
                        <a:t>1</a:t>
                      </a:r>
                      <a:endParaRPr lang="en-US" sz="1400"/>
                    </a:p>
                  </a:txBody>
                  <a:tcPr marL="0" marR="0" marT="0" marB="0" anchor="ctr"/>
                </a:tc>
                <a:extLst>
                  <a:ext uri="{0D108BD9-81ED-4DB2-BD59-A6C34878D82A}">
                    <a16:rowId xmlns:a16="http://schemas.microsoft.com/office/drawing/2014/main" val="2565141112"/>
                  </a:ext>
                </a:extLst>
              </a:tr>
              <a:tr h="242393">
                <a:tc>
                  <a:txBody>
                    <a:bodyPr/>
                    <a:lstStyle/>
                    <a:p>
                      <a:pPr algn="ctr"/>
                      <a:r>
                        <a:rPr lang="en-US" sz="1400" b="1">
                          <a:effectLst/>
                        </a:rPr>
                        <a:t>22</a:t>
                      </a:r>
                    </a:p>
                  </a:txBody>
                  <a:tcPr marL="0" marR="0" marT="0" marB="0" anchor="ctr"/>
                </a:tc>
                <a:tc>
                  <a:txBody>
                    <a:bodyPr/>
                    <a:lstStyle/>
                    <a:p>
                      <a:pPr lvl="0">
                        <a:buNone/>
                      </a:pPr>
                      <a:r>
                        <a:rPr lang="en-US" sz="1400" b="1">
                          <a:effectLst/>
                        </a:rPr>
                        <a:t>Robbery</a:t>
                      </a:r>
                      <a:endParaRPr lang="en-US" sz="1400" b="1"/>
                    </a:p>
                  </a:txBody>
                  <a:tcPr marL="0" marR="0" marT="0" marB="0" anchor="ctr"/>
                </a:tc>
                <a:tc>
                  <a:txBody>
                    <a:bodyPr/>
                    <a:lstStyle/>
                    <a:p>
                      <a:pPr lvl="0" algn="ctr">
                        <a:buNone/>
                      </a:pPr>
                      <a:r>
                        <a:rPr lang="en-US" sz="1400" b="1">
                          <a:effectLst/>
                        </a:rPr>
                        <a:t>120</a:t>
                      </a:r>
                      <a:endParaRPr lang="en-US" sz="1400" b="1"/>
                    </a:p>
                  </a:txBody>
                  <a:tcPr marL="0" marR="0" marT="0" marB="0" anchor="ctr"/>
                </a:tc>
                <a:tc>
                  <a:txBody>
                    <a:bodyPr/>
                    <a:lstStyle/>
                    <a:p>
                      <a:pPr lvl="0" algn="ctr">
                        <a:buNone/>
                      </a:pPr>
                      <a:r>
                        <a:rPr lang="en-US" sz="1400" b="1">
                          <a:effectLst/>
                        </a:rPr>
                        <a:t>13</a:t>
                      </a:r>
                      <a:endParaRPr lang="en-US" sz="1400" b="1"/>
                    </a:p>
                  </a:txBody>
                  <a:tcPr marL="0" marR="0" marT="0" marB="0" anchor="ctr"/>
                </a:tc>
                <a:tc>
                  <a:txBody>
                    <a:bodyPr/>
                    <a:lstStyle/>
                    <a:p>
                      <a:pPr lvl="0" algn="ctr">
                        <a:buNone/>
                      </a:pPr>
                      <a:r>
                        <a:rPr lang="en-US" sz="1400" b="1">
                          <a:effectLst/>
                        </a:rPr>
                        <a:t>1</a:t>
                      </a:r>
                      <a:endParaRPr lang="en-US" sz="1400" b="1"/>
                    </a:p>
                  </a:txBody>
                  <a:tcPr marL="0" marR="0" marT="0" marB="0" anchor="ctr"/>
                </a:tc>
                <a:tc>
                  <a:txBody>
                    <a:bodyPr/>
                    <a:lstStyle/>
                    <a:p>
                      <a:pPr lvl="0" algn="ctr">
                        <a:buNone/>
                      </a:pPr>
                      <a:r>
                        <a:rPr lang="en-US" sz="1400" b="1">
                          <a:effectLst/>
                        </a:rPr>
                        <a:t>12</a:t>
                      </a:r>
                      <a:endParaRPr lang="en-US" sz="1400" b="1"/>
                    </a:p>
                  </a:txBody>
                  <a:tcPr marL="0" marR="0" marT="0" marB="0" anchor="ctr"/>
                </a:tc>
                <a:tc>
                  <a:txBody>
                    <a:bodyPr/>
                    <a:lstStyle/>
                    <a:p>
                      <a:pPr lvl="0" algn="ctr">
                        <a:buNone/>
                      </a:pPr>
                      <a:r>
                        <a:rPr lang="en-US" sz="1400" b="1">
                          <a:effectLst/>
                        </a:rPr>
                        <a:t>8</a:t>
                      </a:r>
                      <a:endParaRPr lang="en-US" sz="1400" b="1"/>
                    </a:p>
                  </a:txBody>
                  <a:tcPr marL="0" marR="0" marT="0" marB="0" anchor="ctr"/>
                </a:tc>
                <a:extLst>
                  <a:ext uri="{0D108BD9-81ED-4DB2-BD59-A6C34878D82A}">
                    <a16:rowId xmlns:a16="http://schemas.microsoft.com/office/drawing/2014/main" val="4042942287"/>
                  </a:ext>
                </a:extLst>
              </a:tr>
              <a:tr h="242393">
                <a:tc>
                  <a:txBody>
                    <a:bodyPr/>
                    <a:lstStyle/>
                    <a:p>
                      <a:pPr algn="ctr"/>
                      <a:r>
                        <a:rPr lang="en-US" sz="1400" b="1">
                          <a:effectLst/>
                        </a:rPr>
                        <a:t>23</a:t>
                      </a:r>
                    </a:p>
                  </a:txBody>
                  <a:tcPr marL="0" marR="0" marT="0" marB="0" anchor="ctr"/>
                </a:tc>
                <a:tc>
                  <a:txBody>
                    <a:bodyPr/>
                    <a:lstStyle/>
                    <a:p>
                      <a:pPr lvl="0">
                        <a:buNone/>
                      </a:pPr>
                      <a:r>
                        <a:rPr lang="en-US" sz="1400" b="1">
                          <a:effectLst/>
                        </a:rPr>
                        <a:t>Sex Offenses</a:t>
                      </a:r>
                      <a:endParaRPr lang="en-US" sz="1400" b="1"/>
                    </a:p>
                  </a:txBody>
                  <a:tcPr marL="0" marR="0" marT="0" marB="0" anchor="ctr"/>
                </a:tc>
                <a:tc>
                  <a:txBody>
                    <a:bodyPr/>
                    <a:lstStyle/>
                    <a:p>
                      <a:pPr lvl="0" algn="ctr">
                        <a:buNone/>
                      </a:pPr>
                      <a:endParaRPr lang="en-US" sz="1400" b="1">
                        <a:effectLst/>
                      </a:endParaRPr>
                    </a:p>
                  </a:txBody>
                  <a:tcPr marL="0" marR="0" marT="0" marB="0" anchor="ctr"/>
                </a:tc>
                <a:tc>
                  <a:txBody>
                    <a:bodyPr/>
                    <a:lstStyle/>
                    <a:p>
                      <a:pPr lvl="0" algn="ctr">
                        <a:buNone/>
                      </a:pPr>
                      <a:r>
                        <a:rPr lang="en-US" sz="1400" b="1">
                          <a:effectLst/>
                        </a:rPr>
                        <a:t>67</a:t>
                      </a:r>
                      <a:endParaRPr lang="en-US" sz="1400" b="1"/>
                    </a:p>
                  </a:txBody>
                  <a:tcPr marL="0" marR="0" marT="0" marB="0" anchor="ctr"/>
                </a:tc>
                <a:tc>
                  <a:txBody>
                    <a:bodyPr/>
                    <a:lstStyle/>
                    <a:p>
                      <a:pPr lvl="0" algn="ctr">
                        <a:buNone/>
                      </a:pPr>
                      <a:r>
                        <a:rPr lang="en-US" sz="1400" b="1">
                          <a:effectLst/>
                        </a:rPr>
                        <a:t>21</a:t>
                      </a:r>
                      <a:endParaRPr lang="en-US" sz="1400" b="1"/>
                    </a:p>
                  </a:txBody>
                  <a:tcPr marL="0" marR="0" marT="0" marB="0" anchor="ctr"/>
                </a:tc>
                <a:tc>
                  <a:txBody>
                    <a:bodyPr/>
                    <a:lstStyle/>
                    <a:p>
                      <a:pPr lvl="0" algn="ctr">
                        <a:buNone/>
                      </a:pPr>
                      <a:r>
                        <a:rPr lang="en-US" sz="1400" b="1">
                          <a:effectLst/>
                        </a:rPr>
                        <a:t>46</a:t>
                      </a:r>
                      <a:endParaRPr lang="en-US" sz="1400" b="1"/>
                    </a:p>
                  </a:txBody>
                  <a:tcPr marL="0" marR="0" marT="0" marB="0" anchor="ctr"/>
                </a:tc>
                <a:tc>
                  <a:txBody>
                    <a:bodyPr/>
                    <a:lstStyle/>
                    <a:p>
                      <a:pPr lvl="0" algn="ctr">
                        <a:buNone/>
                      </a:pPr>
                      <a:r>
                        <a:rPr lang="en-US" sz="1400" b="1">
                          <a:effectLst/>
                        </a:rPr>
                        <a:t>18</a:t>
                      </a:r>
                      <a:endParaRPr lang="en-US" sz="1400" b="1"/>
                    </a:p>
                  </a:txBody>
                  <a:tcPr marL="0" marR="0" marT="0" marB="0" anchor="ctr"/>
                </a:tc>
                <a:extLst>
                  <a:ext uri="{0D108BD9-81ED-4DB2-BD59-A6C34878D82A}">
                    <a16:rowId xmlns:a16="http://schemas.microsoft.com/office/drawing/2014/main" val="118451553"/>
                  </a:ext>
                </a:extLst>
              </a:tr>
              <a:tr h="242393">
                <a:tc>
                  <a:txBody>
                    <a:bodyPr/>
                    <a:lstStyle/>
                    <a:p>
                      <a:pPr algn="ctr"/>
                      <a:endParaRPr lang="en-US" sz="1400">
                        <a:effectLst/>
                      </a:endParaRPr>
                    </a:p>
                  </a:txBody>
                  <a:tcPr marL="0" marR="0" marT="0" marB="0" anchor="ctr"/>
                </a:tc>
                <a:tc>
                  <a:txBody>
                    <a:bodyPr/>
                    <a:lstStyle/>
                    <a:p>
                      <a:pPr lvl="0">
                        <a:buNone/>
                      </a:pPr>
                      <a:r>
                        <a:rPr lang="en-US" sz="1400">
                          <a:effectLst/>
                        </a:rPr>
                        <a:t>a.) Rape</a:t>
                      </a:r>
                      <a:endParaRPr lang="en-US" sz="1400"/>
                    </a:p>
                  </a:txBody>
                  <a:tcPr marL="0" marR="0" marT="0" marB="0" anchor="ctr"/>
                </a:tc>
                <a:tc>
                  <a:txBody>
                    <a:bodyPr/>
                    <a:lstStyle/>
                    <a:p>
                      <a:pPr lvl="0" algn="ctr">
                        <a:buNone/>
                      </a:pPr>
                      <a:r>
                        <a:rPr lang="en-US" sz="1400">
                          <a:effectLst/>
                        </a:rPr>
                        <a:t>11A</a:t>
                      </a:r>
                      <a:endParaRPr lang="en-US" sz="1400"/>
                    </a:p>
                  </a:txBody>
                  <a:tcPr marL="0" marR="0" marT="0" marB="0" anchor="ctr"/>
                </a:tc>
                <a:tc>
                  <a:txBody>
                    <a:bodyPr/>
                    <a:lstStyle/>
                    <a:p>
                      <a:pPr lvl="0" algn="r">
                        <a:buNone/>
                      </a:pPr>
                      <a:r>
                        <a:rPr lang="en-US" sz="1400">
                          <a:effectLst/>
                        </a:rPr>
                        <a:t>34</a:t>
                      </a:r>
                      <a:endParaRPr lang="en-US" sz="1400"/>
                    </a:p>
                  </a:txBody>
                  <a:tcPr marL="0" marR="0" marT="0" marB="0" anchor="ctr"/>
                </a:tc>
                <a:tc>
                  <a:txBody>
                    <a:bodyPr/>
                    <a:lstStyle/>
                    <a:p>
                      <a:pPr lvl="0" algn="r">
                        <a:buNone/>
                      </a:pPr>
                      <a:r>
                        <a:rPr lang="en-US" sz="1400">
                          <a:effectLst/>
                        </a:rPr>
                        <a:t>9</a:t>
                      </a:r>
                      <a:endParaRPr lang="en-US" sz="1400"/>
                    </a:p>
                  </a:txBody>
                  <a:tcPr marL="0" marR="0" marT="0" marB="0" anchor="ctr"/>
                </a:tc>
                <a:tc>
                  <a:txBody>
                    <a:bodyPr/>
                    <a:lstStyle/>
                    <a:p>
                      <a:pPr lvl="0" algn="r">
                        <a:buNone/>
                      </a:pPr>
                      <a:r>
                        <a:rPr lang="en-US" sz="1400">
                          <a:effectLst/>
                        </a:rPr>
                        <a:t>25</a:t>
                      </a:r>
                      <a:endParaRPr lang="en-US" sz="1400"/>
                    </a:p>
                  </a:txBody>
                  <a:tcPr marL="0" marR="0" marT="0" marB="0" anchor="ctr"/>
                </a:tc>
                <a:tc>
                  <a:txBody>
                    <a:bodyPr/>
                    <a:lstStyle/>
                    <a:p>
                      <a:pPr lvl="0" algn="r">
                        <a:buNone/>
                      </a:pPr>
                      <a:r>
                        <a:rPr lang="en-US" sz="1400">
                          <a:effectLst/>
                        </a:rPr>
                        <a:t>6</a:t>
                      </a:r>
                      <a:endParaRPr lang="en-US" sz="1400"/>
                    </a:p>
                  </a:txBody>
                  <a:tcPr marL="0" marR="0" marT="0" marB="0" anchor="ctr"/>
                </a:tc>
                <a:extLst>
                  <a:ext uri="{0D108BD9-81ED-4DB2-BD59-A6C34878D82A}">
                    <a16:rowId xmlns:a16="http://schemas.microsoft.com/office/drawing/2014/main" val="462816334"/>
                  </a:ext>
                </a:extLst>
              </a:tr>
              <a:tr h="242393">
                <a:tc>
                  <a:txBody>
                    <a:bodyPr/>
                    <a:lstStyle/>
                    <a:p>
                      <a:pPr algn="ctr"/>
                      <a:endParaRPr lang="en-US" sz="1400">
                        <a:effectLst/>
                      </a:endParaRPr>
                    </a:p>
                  </a:txBody>
                  <a:tcPr marL="0" marR="0" marT="0" marB="0" anchor="ctr"/>
                </a:tc>
                <a:tc>
                  <a:txBody>
                    <a:bodyPr/>
                    <a:lstStyle/>
                    <a:p>
                      <a:pPr lvl="0">
                        <a:buNone/>
                      </a:pPr>
                      <a:r>
                        <a:rPr lang="en-US" sz="1400">
                          <a:effectLst/>
                        </a:rPr>
                        <a:t>b.) Sodomy</a:t>
                      </a:r>
                      <a:endParaRPr lang="en-US" sz="1400"/>
                    </a:p>
                  </a:txBody>
                  <a:tcPr marL="0" marR="0" marT="0" marB="0" anchor="ctr"/>
                </a:tc>
                <a:tc>
                  <a:txBody>
                    <a:bodyPr/>
                    <a:lstStyle/>
                    <a:p>
                      <a:pPr lvl="0" algn="ctr">
                        <a:buNone/>
                      </a:pPr>
                      <a:r>
                        <a:rPr lang="en-US" sz="1400">
                          <a:effectLst/>
                        </a:rPr>
                        <a:t>11B</a:t>
                      </a:r>
                      <a:endParaRPr lang="en-US" sz="1400"/>
                    </a:p>
                  </a:txBody>
                  <a:tcPr marL="0" marR="0" marT="0" marB="0" anchor="ctr"/>
                </a:tc>
                <a:tc>
                  <a:txBody>
                    <a:bodyPr/>
                    <a:lstStyle/>
                    <a:p>
                      <a:pPr lvl="0" algn="r">
                        <a:buNone/>
                      </a:pPr>
                      <a:r>
                        <a:rPr lang="en-US" sz="1400">
                          <a:effectLst/>
                        </a:rPr>
                        <a:t>5</a:t>
                      </a:r>
                      <a:endParaRPr lang="en-US" sz="1400"/>
                    </a:p>
                  </a:txBody>
                  <a:tcPr marL="0" marR="0" marT="0" marB="0" anchor="ctr"/>
                </a:tc>
                <a:tc>
                  <a:txBody>
                    <a:bodyPr/>
                    <a:lstStyle/>
                    <a:p>
                      <a:pPr lvl="0" algn="r">
                        <a:buNone/>
                      </a:pPr>
                      <a:r>
                        <a:rPr lang="en-US" sz="1400">
                          <a:effectLst/>
                        </a:rPr>
                        <a:t>2</a:t>
                      </a:r>
                      <a:endParaRPr lang="en-US" sz="1400"/>
                    </a:p>
                  </a:txBody>
                  <a:tcPr marL="0" marR="0" marT="0" marB="0" anchor="ctr"/>
                </a:tc>
                <a:tc>
                  <a:txBody>
                    <a:bodyPr/>
                    <a:lstStyle/>
                    <a:p>
                      <a:pPr lvl="0" algn="r">
                        <a:buNone/>
                      </a:pPr>
                      <a:r>
                        <a:rPr lang="en-US" sz="1400">
                          <a:effectLst/>
                        </a:rPr>
                        <a:t>3</a:t>
                      </a:r>
                      <a:endParaRPr lang="en-US" sz="1400"/>
                    </a:p>
                  </a:txBody>
                  <a:tcPr marL="0" marR="0" marT="0" marB="0" anchor="ctr"/>
                </a:tc>
                <a:tc>
                  <a:txBody>
                    <a:bodyPr/>
                    <a:lstStyle/>
                    <a:p>
                      <a:pPr lvl="0" algn="r">
                        <a:buNone/>
                      </a:pPr>
                      <a:r>
                        <a:rPr lang="en-US" sz="1400">
                          <a:effectLst/>
                        </a:rPr>
                        <a:t>3</a:t>
                      </a:r>
                      <a:endParaRPr lang="en-US" sz="1400"/>
                    </a:p>
                  </a:txBody>
                  <a:tcPr marL="0" marR="0" marT="0" marB="0" anchor="ctr"/>
                </a:tc>
                <a:extLst>
                  <a:ext uri="{0D108BD9-81ED-4DB2-BD59-A6C34878D82A}">
                    <a16:rowId xmlns:a16="http://schemas.microsoft.com/office/drawing/2014/main" val="2564795309"/>
                  </a:ext>
                </a:extLst>
              </a:tr>
              <a:tr h="242393">
                <a:tc>
                  <a:txBody>
                    <a:bodyPr/>
                    <a:lstStyle/>
                    <a:p>
                      <a:pPr algn="ctr"/>
                      <a:endParaRPr lang="en-US" sz="1400">
                        <a:effectLst/>
                      </a:endParaRPr>
                    </a:p>
                  </a:txBody>
                  <a:tcPr marL="0" marR="0" marT="0" marB="0" anchor="ctr"/>
                </a:tc>
                <a:tc>
                  <a:txBody>
                    <a:bodyPr/>
                    <a:lstStyle/>
                    <a:p>
                      <a:pPr lvl="0">
                        <a:buNone/>
                      </a:pPr>
                      <a:r>
                        <a:rPr lang="en-US" sz="1400">
                          <a:effectLst/>
                        </a:rPr>
                        <a:t>c.) Sexual Assault with An Object</a:t>
                      </a:r>
                      <a:endParaRPr lang="en-US" sz="1400"/>
                    </a:p>
                  </a:txBody>
                  <a:tcPr marL="0" marR="0" marT="0" marB="0" anchor="ctr"/>
                </a:tc>
                <a:tc>
                  <a:txBody>
                    <a:bodyPr/>
                    <a:lstStyle/>
                    <a:p>
                      <a:pPr lvl="0" algn="ctr">
                        <a:buNone/>
                      </a:pPr>
                      <a:r>
                        <a:rPr lang="en-US" sz="1400">
                          <a:effectLst/>
                        </a:rPr>
                        <a:t>11C</a:t>
                      </a:r>
                      <a:endParaRPr lang="en-US" sz="1400"/>
                    </a:p>
                  </a:txBody>
                  <a:tcPr marL="0" marR="0" marT="0" marB="0" anchor="ctr"/>
                </a:tc>
                <a:tc>
                  <a:txBody>
                    <a:bodyPr/>
                    <a:lstStyle/>
                    <a:p>
                      <a:pPr lvl="0" algn="r">
                        <a:buNone/>
                      </a:pPr>
                      <a:r>
                        <a:rPr lang="en-US" sz="1400">
                          <a:effectLst/>
                        </a:rPr>
                        <a:t>4</a:t>
                      </a:r>
                      <a:endParaRPr lang="en-US" sz="1400"/>
                    </a:p>
                  </a:txBody>
                  <a:tcPr marL="0" marR="0" marT="0" marB="0" anchor="ctr"/>
                </a:tc>
                <a:tc>
                  <a:txBody>
                    <a:bodyPr/>
                    <a:lstStyle/>
                    <a:p>
                      <a:pPr lvl="0" algn="r">
                        <a:buNone/>
                      </a:pPr>
                      <a:r>
                        <a:rPr lang="en-US" sz="1400">
                          <a:effectLst/>
                        </a:rPr>
                        <a:t>1</a:t>
                      </a:r>
                      <a:endParaRPr lang="en-US" sz="1400"/>
                    </a:p>
                  </a:txBody>
                  <a:tcPr marL="0" marR="0" marT="0" marB="0" anchor="ctr"/>
                </a:tc>
                <a:tc>
                  <a:txBody>
                    <a:bodyPr/>
                    <a:lstStyle/>
                    <a:p>
                      <a:pPr lvl="0" algn="r">
                        <a:buNone/>
                      </a:pPr>
                      <a:r>
                        <a:rPr lang="en-US" sz="1400">
                          <a:effectLst/>
                        </a:rPr>
                        <a:t>3</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extLst>
                  <a:ext uri="{0D108BD9-81ED-4DB2-BD59-A6C34878D82A}">
                    <a16:rowId xmlns:a16="http://schemas.microsoft.com/office/drawing/2014/main" val="655583887"/>
                  </a:ext>
                </a:extLst>
              </a:tr>
              <a:tr h="242393">
                <a:tc>
                  <a:txBody>
                    <a:bodyPr/>
                    <a:lstStyle/>
                    <a:p>
                      <a:pPr algn="ctr"/>
                      <a:endParaRPr lang="en-US" sz="1400">
                        <a:effectLst/>
                      </a:endParaRPr>
                    </a:p>
                  </a:txBody>
                  <a:tcPr marL="0" marR="0" marT="0" marB="0" anchor="ctr"/>
                </a:tc>
                <a:tc>
                  <a:txBody>
                    <a:bodyPr/>
                    <a:lstStyle/>
                    <a:p>
                      <a:pPr lvl="0">
                        <a:buNone/>
                      </a:pPr>
                      <a:r>
                        <a:rPr lang="en-US" sz="1400">
                          <a:effectLst/>
                        </a:rPr>
                        <a:t>d.) Fondling</a:t>
                      </a:r>
                      <a:endParaRPr lang="en-US" sz="1400"/>
                    </a:p>
                  </a:txBody>
                  <a:tcPr marL="0" marR="0" marT="0" marB="0" anchor="ctr"/>
                </a:tc>
                <a:tc>
                  <a:txBody>
                    <a:bodyPr/>
                    <a:lstStyle/>
                    <a:p>
                      <a:pPr lvl="0" algn="ctr">
                        <a:buNone/>
                      </a:pPr>
                      <a:r>
                        <a:rPr lang="en-US" sz="1400">
                          <a:effectLst/>
                        </a:rPr>
                        <a:t>11D</a:t>
                      </a:r>
                      <a:endParaRPr lang="en-US" sz="1400"/>
                    </a:p>
                  </a:txBody>
                  <a:tcPr marL="0" marR="0" marT="0" marB="0" anchor="ctr"/>
                </a:tc>
                <a:tc>
                  <a:txBody>
                    <a:bodyPr/>
                    <a:lstStyle/>
                    <a:p>
                      <a:pPr lvl="0" algn="r">
                        <a:buNone/>
                      </a:pPr>
                      <a:r>
                        <a:rPr lang="en-US" sz="1400">
                          <a:effectLst/>
                        </a:rPr>
                        <a:t>22</a:t>
                      </a:r>
                      <a:endParaRPr lang="en-US" sz="1400"/>
                    </a:p>
                  </a:txBody>
                  <a:tcPr marL="0" marR="0" marT="0" marB="0" anchor="ctr"/>
                </a:tc>
                <a:tc>
                  <a:txBody>
                    <a:bodyPr/>
                    <a:lstStyle/>
                    <a:p>
                      <a:pPr lvl="0" algn="r">
                        <a:buNone/>
                      </a:pPr>
                      <a:r>
                        <a:rPr lang="en-US" sz="1400">
                          <a:effectLst/>
                        </a:rPr>
                        <a:t>8</a:t>
                      </a:r>
                      <a:endParaRPr lang="en-US" sz="1400"/>
                    </a:p>
                  </a:txBody>
                  <a:tcPr marL="0" marR="0" marT="0" marB="0" anchor="ctr"/>
                </a:tc>
                <a:tc>
                  <a:txBody>
                    <a:bodyPr/>
                    <a:lstStyle/>
                    <a:p>
                      <a:pPr lvl="0" algn="r">
                        <a:buNone/>
                      </a:pPr>
                      <a:r>
                        <a:rPr lang="en-US" sz="1400">
                          <a:effectLst/>
                        </a:rPr>
                        <a:t>14</a:t>
                      </a:r>
                      <a:endParaRPr lang="en-US" sz="1400"/>
                    </a:p>
                  </a:txBody>
                  <a:tcPr marL="0" marR="0" marT="0" marB="0" anchor="ctr"/>
                </a:tc>
                <a:tc>
                  <a:txBody>
                    <a:bodyPr/>
                    <a:lstStyle/>
                    <a:p>
                      <a:pPr lvl="0" algn="r">
                        <a:buNone/>
                      </a:pPr>
                      <a:r>
                        <a:rPr lang="en-US" sz="1400">
                          <a:effectLst/>
                        </a:rPr>
                        <a:t>9</a:t>
                      </a:r>
                      <a:endParaRPr lang="en-US" sz="1400"/>
                    </a:p>
                  </a:txBody>
                  <a:tcPr marL="0" marR="0" marT="0" marB="0" anchor="ctr"/>
                </a:tc>
                <a:extLst>
                  <a:ext uri="{0D108BD9-81ED-4DB2-BD59-A6C34878D82A}">
                    <a16:rowId xmlns:a16="http://schemas.microsoft.com/office/drawing/2014/main" val="4159176877"/>
                  </a:ext>
                </a:extLst>
              </a:tr>
              <a:tr h="242393">
                <a:tc>
                  <a:txBody>
                    <a:bodyPr/>
                    <a:lstStyle/>
                    <a:p>
                      <a:pPr algn="ctr"/>
                      <a:endParaRPr lang="en-US" sz="1400">
                        <a:effectLst/>
                      </a:endParaRPr>
                    </a:p>
                  </a:txBody>
                  <a:tcPr marL="0" marR="0" marT="0" marB="0" anchor="ctr"/>
                </a:tc>
                <a:tc>
                  <a:txBody>
                    <a:bodyPr/>
                    <a:lstStyle/>
                    <a:p>
                      <a:pPr lvl="0">
                        <a:buNone/>
                      </a:pPr>
                      <a:r>
                        <a:rPr lang="en-US" sz="1400">
                          <a:effectLst/>
                        </a:rPr>
                        <a:t>e.) Incest</a:t>
                      </a:r>
                      <a:endParaRPr lang="en-US" sz="1400"/>
                    </a:p>
                  </a:txBody>
                  <a:tcPr marL="0" marR="0" marT="0" marB="0" anchor="ctr"/>
                </a:tc>
                <a:tc>
                  <a:txBody>
                    <a:bodyPr/>
                    <a:lstStyle/>
                    <a:p>
                      <a:pPr lvl="0" algn="ctr">
                        <a:buNone/>
                      </a:pPr>
                      <a:r>
                        <a:rPr lang="en-US" sz="1400">
                          <a:effectLst/>
                        </a:rPr>
                        <a:t>36A</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extLst>
                  <a:ext uri="{0D108BD9-81ED-4DB2-BD59-A6C34878D82A}">
                    <a16:rowId xmlns:a16="http://schemas.microsoft.com/office/drawing/2014/main" val="1373832151"/>
                  </a:ext>
                </a:extLst>
              </a:tr>
              <a:tr h="242393">
                <a:tc>
                  <a:txBody>
                    <a:bodyPr/>
                    <a:lstStyle/>
                    <a:p>
                      <a:pPr algn="ctr"/>
                      <a:endParaRPr lang="en-US" sz="1400">
                        <a:effectLst/>
                      </a:endParaRPr>
                    </a:p>
                  </a:txBody>
                  <a:tcPr marL="0" marR="0" marT="0" marB="0" anchor="ctr"/>
                </a:tc>
                <a:tc>
                  <a:txBody>
                    <a:bodyPr/>
                    <a:lstStyle/>
                    <a:p>
                      <a:pPr lvl="0">
                        <a:buNone/>
                      </a:pPr>
                      <a:r>
                        <a:rPr lang="en-US" sz="1400">
                          <a:effectLst/>
                        </a:rPr>
                        <a:t>f.) Statutory Rape</a:t>
                      </a:r>
                      <a:endParaRPr lang="en-US" sz="1400"/>
                    </a:p>
                  </a:txBody>
                  <a:tcPr marL="0" marR="0" marT="0" marB="0" anchor="ctr"/>
                </a:tc>
                <a:tc>
                  <a:txBody>
                    <a:bodyPr/>
                    <a:lstStyle/>
                    <a:p>
                      <a:pPr lvl="0" algn="ctr">
                        <a:buNone/>
                      </a:pPr>
                      <a:r>
                        <a:rPr lang="en-US" sz="1400">
                          <a:effectLst/>
                        </a:rPr>
                        <a:t>36B</a:t>
                      </a:r>
                      <a:endParaRPr lang="en-US" sz="1400"/>
                    </a:p>
                  </a:txBody>
                  <a:tcPr marL="0" marR="0" marT="0" marB="0" anchor="ctr"/>
                </a:tc>
                <a:tc>
                  <a:txBody>
                    <a:bodyPr/>
                    <a:lstStyle/>
                    <a:p>
                      <a:pPr lvl="0" algn="r">
                        <a:buNone/>
                      </a:pPr>
                      <a:r>
                        <a:rPr lang="en-US" sz="1400">
                          <a:effectLst/>
                        </a:rPr>
                        <a:t>2</a:t>
                      </a:r>
                      <a:endParaRPr lang="en-US" sz="1400"/>
                    </a:p>
                  </a:txBody>
                  <a:tcPr marL="0" marR="0" marT="0" marB="0" anchor="ctr"/>
                </a:tc>
                <a:tc>
                  <a:txBody>
                    <a:bodyPr/>
                    <a:lstStyle/>
                    <a:p>
                      <a:pPr lvl="0" algn="r">
                        <a:buNone/>
                      </a:pPr>
                      <a:r>
                        <a:rPr lang="en-US" sz="1400">
                          <a:effectLst/>
                        </a:rPr>
                        <a:t>1</a:t>
                      </a:r>
                      <a:endParaRPr lang="en-US" sz="1400"/>
                    </a:p>
                  </a:txBody>
                  <a:tcPr marL="0" marR="0" marT="0" marB="0" anchor="ctr"/>
                </a:tc>
                <a:tc>
                  <a:txBody>
                    <a:bodyPr/>
                    <a:lstStyle/>
                    <a:p>
                      <a:pPr lvl="0" algn="r">
                        <a:buNone/>
                      </a:pPr>
                      <a:r>
                        <a:rPr lang="en-US" sz="1400">
                          <a:effectLst/>
                        </a:rPr>
                        <a:t>1</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extLst>
                  <a:ext uri="{0D108BD9-81ED-4DB2-BD59-A6C34878D82A}">
                    <a16:rowId xmlns:a16="http://schemas.microsoft.com/office/drawing/2014/main" val="2174928770"/>
                  </a:ext>
                </a:extLst>
              </a:tr>
              <a:tr h="459271">
                <a:tc>
                  <a:txBody>
                    <a:bodyPr/>
                    <a:lstStyle/>
                    <a:p>
                      <a:pPr algn="ctr"/>
                      <a:endParaRPr lang="en-US" sz="1400">
                        <a:effectLst/>
                      </a:endParaRPr>
                    </a:p>
                  </a:txBody>
                  <a:tcPr marL="0" marR="0" marT="0" marB="0" anchor="ctr"/>
                </a:tc>
                <a:tc>
                  <a:txBody>
                    <a:bodyPr/>
                    <a:lstStyle/>
                    <a:p>
                      <a:pPr lvl="0">
                        <a:buNone/>
                      </a:pPr>
                      <a:r>
                        <a:rPr lang="en-US" sz="1400">
                          <a:effectLst/>
                        </a:rPr>
                        <a:t>g.) Failure to Register as a sex offender</a:t>
                      </a:r>
                      <a:endParaRPr lang="en-US" sz="1400"/>
                    </a:p>
                  </a:txBody>
                  <a:tcPr marL="0" marR="0" marT="0" marB="0" anchor="ctr"/>
                </a:tc>
                <a:tc>
                  <a:txBody>
                    <a:bodyPr/>
                    <a:lstStyle/>
                    <a:p>
                      <a:pPr lvl="0" algn="ctr">
                        <a:buNone/>
                      </a:pPr>
                      <a:r>
                        <a:rPr lang="en-US" sz="1400">
                          <a:effectLst/>
                        </a:rPr>
                        <a:t>360</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tc>
                  <a:txBody>
                    <a:bodyPr/>
                    <a:lstStyle/>
                    <a:p>
                      <a:pPr lvl="0" algn="r">
                        <a:buNone/>
                      </a:pPr>
                      <a:r>
                        <a:rPr lang="en-US" sz="1400">
                          <a:effectLst/>
                        </a:rPr>
                        <a:t>0</a:t>
                      </a:r>
                      <a:endParaRPr lang="en-US" sz="1400"/>
                    </a:p>
                  </a:txBody>
                  <a:tcPr marL="0" marR="0" marT="0" marB="0" anchor="ctr"/>
                </a:tc>
                <a:extLst>
                  <a:ext uri="{0D108BD9-81ED-4DB2-BD59-A6C34878D82A}">
                    <a16:rowId xmlns:a16="http://schemas.microsoft.com/office/drawing/2014/main" val="1027328139"/>
                  </a:ext>
                </a:extLst>
              </a:tr>
              <a:tr h="242393">
                <a:tc>
                  <a:txBody>
                    <a:bodyPr/>
                    <a:lstStyle/>
                    <a:p>
                      <a:pPr algn="ctr"/>
                      <a:r>
                        <a:rPr lang="en-US" sz="1400" b="1">
                          <a:effectLst/>
                        </a:rPr>
                        <a:t>24</a:t>
                      </a:r>
                    </a:p>
                  </a:txBody>
                  <a:tcPr marL="0" marR="0" marT="0" marB="0" anchor="ctr"/>
                </a:tc>
                <a:tc>
                  <a:txBody>
                    <a:bodyPr/>
                    <a:lstStyle/>
                    <a:p>
                      <a:pPr lvl="0">
                        <a:buNone/>
                      </a:pPr>
                      <a:r>
                        <a:rPr lang="en-US" sz="1400" b="1">
                          <a:effectLst/>
                        </a:rPr>
                        <a:t>Stolen Property Offenses</a:t>
                      </a:r>
                      <a:endParaRPr lang="en-US" sz="1400" b="1"/>
                    </a:p>
                  </a:txBody>
                  <a:tcPr marL="0" marR="0" marT="0" marB="0" anchor="ctr"/>
                </a:tc>
                <a:tc>
                  <a:txBody>
                    <a:bodyPr/>
                    <a:lstStyle/>
                    <a:p>
                      <a:pPr lvl="0" algn="ctr">
                        <a:buNone/>
                      </a:pPr>
                      <a:r>
                        <a:rPr lang="en-US" sz="1400" b="1">
                          <a:effectLst/>
                        </a:rPr>
                        <a:t>280</a:t>
                      </a:r>
                      <a:endParaRPr lang="en-US" sz="1400" b="1"/>
                    </a:p>
                  </a:txBody>
                  <a:tcPr marL="0" marR="0" marT="0" marB="0" anchor="ctr"/>
                </a:tc>
                <a:tc>
                  <a:txBody>
                    <a:bodyPr/>
                    <a:lstStyle/>
                    <a:p>
                      <a:pPr lvl="0" algn="ctr">
                        <a:buNone/>
                      </a:pPr>
                      <a:r>
                        <a:rPr lang="en-US" sz="1400" b="1">
                          <a:effectLst/>
                        </a:rPr>
                        <a:t>6</a:t>
                      </a:r>
                      <a:endParaRPr lang="en-US" sz="1400" b="1"/>
                    </a:p>
                  </a:txBody>
                  <a:tcPr marL="0" marR="0" marT="0" marB="0" anchor="ctr"/>
                </a:tc>
                <a:tc>
                  <a:txBody>
                    <a:bodyPr/>
                    <a:lstStyle/>
                    <a:p>
                      <a:pPr lvl="0" algn="ctr">
                        <a:buNone/>
                      </a:pPr>
                      <a:r>
                        <a:rPr lang="en-US" sz="1400" b="1">
                          <a:effectLst/>
                        </a:rPr>
                        <a:t>0</a:t>
                      </a:r>
                      <a:endParaRPr lang="en-US" sz="1400" b="1"/>
                    </a:p>
                  </a:txBody>
                  <a:tcPr marL="0" marR="0" marT="0" marB="0" anchor="ctr"/>
                </a:tc>
                <a:tc>
                  <a:txBody>
                    <a:bodyPr/>
                    <a:lstStyle/>
                    <a:p>
                      <a:pPr lvl="0" algn="ctr">
                        <a:buNone/>
                      </a:pPr>
                      <a:r>
                        <a:rPr lang="en-US" sz="1400" b="1">
                          <a:effectLst/>
                        </a:rPr>
                        <a:t>6</a:t>
                      </a:r>
                      <a:endParaRPr lang="en-US" sz="1400" b="1"/>
                    </a:p>
                  </a:txBody>
                  <a:tcPr marL="0" marR="0" marT="0" marB="0" anchor="ctr"/>
                </a:tc>
                <a:tc>
                  <a:txBody>
                    <a:bodyPr/>
                    <a:lstStyle/>
                    <a:p>
                      <a:pPr lvl="0" algn="ctr">
                        <a:buNone/>
                      </a:pPr>
                      <a:r>
                        <a:rPr lang="en-US" sz="1400" b="1">
                          <a:effectLst/>
                        </a:rPr>
                        <a:t>5</a:t>
                      </a:r>
                      <a:endParaRPr lang="en-US" sz="1400" b="1"/>
                    </a:p>
                  </a:txBody>
                  <a:tcPr marL="0" marR="0" marT="0" marB="0" anchor="ctr"/>
                </a:tc>
                <a:extLst>
                  <a:ext uri="{0D108BD9-81ED-4DB2-BD59-A6C34878D82A}">
                    <a16:rowId xmlns:a16="http://schemas.microsoft.com/office/drawing/2014/main" val="3355565543"/>
                  </a:ext>
                </a:extLst>
              </a:tr>
              <a:tr h="242393">
                <a:tc>
                  <a:txBody>
                    <a:bodyPr/>
                    <a:lstStyle/>
                    <a:p>
                      <a:pPr algn="ctr"/>
                      <a:r>
                        <a:rPr lang="en-US" sz="1400" b="1">
                          <a:effectLst/>
                        </a:rPr>
                        <a:t>25</a:t>
                      </a:r>
                    </a:p>
                  </a:txBody>
                  <a:tcPr marL="0" marR="0" marT="0" marB="0" anchor="ctr"/>
                </a:tc>
                <a:tc>
                  <a:txBody>
                    <a:bodyPr/>
                    <a:lstStyle/>
                    <a:p>
                      <a:pPr lvl="0">
                        <a:buNone/>
                      </a:pPr>
                      <a:r>
                        <a:rPr lang="en-US" sz="1400" b="1">
                          <a:effectLst/>
                        </a:rPr>
                        <a:t>Weapon Law Violations</a:t>
                      </a:r>
                      <a:endParaRPr lang="en-US" sz="1400" b="1"/>
                    </a:p>
                  </a:txBody>
                  <a:tcPr marL="0" marR="0" marT="0" marB="0" anchor="ctr"/>
                </a:tc>
                <a:tc>
                  <a:txBody>
                    <a:bodyPr/>
                    <a:lstStyle/>
                    <a:p>
                      <a:pPr lvl="0" algn="ctr">
                        <a:buNone/>
                      </a:pPr>
                      <a:r>
                        <a:rPr lang="en-US" sz="1400" b="1">
                          <a:effectLst/>
                        </a:rPr>
                        <a:t>520</a:t>
                      </a:r>
                      <a:endParaRPr lang="en-US" sz="1400" b="1"/>
                    </a:p>
                  </a:txBody>
                  <a:tcPr marL="0" marR="0" marT="0" marB="0" anchor="ctr"/>
                </a:tc>
                <a:tc>
                  <a:txBody>
                    <a:bodyPr/>
                    <a:lstStyle/>
                    <a:p>
                      <a:pPr lvl="0" algn="ctr">
                        <a:buNone/>
                      </a:pPr>
                      <a:r>
                        <a:rPr lang="en-US" sz="1400" b="1">
                          <a:effectLst/>
                        </a:rPr>
                        <a:t>23</a:t>
                      </a:r>
                      <a:endParaRPr lang="en-US" sz="1400" b="1"/>
                    </a:p>
                  </a:txBody>
                  <a:tcPr marL="0" marR="0" marT="0" marB="0" anchor="ctr"/>
                </a:tc>
                <a:tc>
                  <a:txBody>
                    <a:bodyPr/>
                    <a:lstStyle/>
                    <a:p>
                      <a:pPr lvl="0" algn="ctr">
                        <a:buNone/>
                      </a:pPr>
                      <a:r>
                        <a:rPr lang="en-US" sz="1400" b="1">
                          <a:effectLst/>
                        </a:rPr>
                        <a:t>2</a:t>
                      </a:r>
                      <a:endParaRPr lang="en-US" sz="1400" b="1"/>
                    </a:p>
                  </a:txBody>
                  <a:tcPr marL="0" marR="0" marT="0" marB="0" anchor="ctr"/>
                </a:tc>
                <a:tc>
                  <a:txBody>
                    <a:bodyPr/>
                    <a:lstStyle/>
                    <a:p>
                      <a:pPr lvl="0" algn="ctr">
                        <a:buNone/>
                      </a:pPr>
                      <a:r>
                        <a:rPr lang="en-US" sz="1400" b="1">
                          <a:effectLst/>
                        </a:rPr>
                        <a:t>21</a:t>
                      </a:r>
                      <a:endParaRPr lang="en-US" sz="1400" b="1"/>
                    </a:p>
                  </a:txBody>
                  <a:tcPr marL="0" marR="0" marT="0" marB="0" anchor="ctr"/>
                </a:tc>
                <a:tc>
                  <a:txBody>
                    <a:bodyPr/>
                    <a:lstStyle/>
                    <a:p>
                      <a:pPr lvl="0" algn="ctr">
                        <a:buNone/>
                      </a:pPr>
                      <a:r>
                        <a:rPr lang="en-US" sz="1400" b="1">
                          <a:effectLst/>
                        </a:rPr>
                        <a:t>14</a:t>
                      </a:r>
                      <a:endParaRPr lang="en-US" sz="1400" b="1"/>
                    </a:p>
                  </a:txBody>
                  <a:tcPr marL="0" marR="0" marT="0" marB="0" anchor="ctr"/>
                </a:tc>
                <a:extLst>
                  <a:ext uri="{0D108BD9-81ED-4DB2-BD59-A6C34878D82A}">
                    <a16:rowId xmlns:a16="http://schemas.microsoft.com/office/drawing/2014/main" val="443670001"/>
                  </a:ext>
                </a:extLst>
              </a:tr>
              <a:tr h="242393">
                <a:tc>
                  <a:txBody>
                    <a:bodyPr/>
                    <a:lstStyle/>
                    <a:p>
                      <a:endParaRPr lang="en-US" sz="1400">
                        <a:effectLst/>
                      </a:endParaRPr>
                    </a:p>
                  </a:txBody>
                  <a:tcPr marL="0" marR="0" marT="0" marB="0" anchor="ctr"/>
                </a:tc>
                <a:tc>
                  <a:txBody>
                    <a:bodyPr/>
                    <a:lstStyle/>
                    <a:p>
                      <a:pPr lvl="0" algn="r">
                        <a:buNone/>
                      </a:pPr>
                      <a:r>
                        <a:rPr lang="en-US" sz="1400" b="1">
                          <a:effectLst/>
                        </a:rPr>
                        <a:t>TOTAL</a:t>
                      </a:r>
                      <a:endParaRPr lang="en-US" sz="1400" b="1"/>
                    </a:p>
                  </a:txBody>
                  <a:tcPr marL="0" marR="0" marT="0" marB="0" anchor="ctr"/>
                </a:tc>
                <a:tc>
                  <a:txBody>
                    <a:bodyPr/>
                    <a:lstStyle/>
                    <a:p>
                      <a:pPr lvl="0">
                        <a:buNone/>
                      </a:pPr>
                      <a:endParaRPr lang="en-US" sz="1400" b="1">
                        <a:effectLst/>
                      </a:endParaRPr>
                    </a:p>
                  </a:txBody>
                  <a:tcPr marL="0" marR="0" marT="0" marB="0" anchor="ctr"/>
                </a:tc>
                <a:tc>
                  <a:txBody>
                    <a:bodyPr/>
                    <a:lstStyle/>
                    <a:p>
                      <a:pPr lvl="0" algn="r">
                        <a:buNone/>
                      </a:pPr>
                      <a:r>
                        <a:rPr lang="en-US" sz="1400" b="1">
                          <a:effectLst/>
                        </a:rPr>
                        <a:t>3136</a:t>
                      </a:r>
                      <a:endParaRPr lang="en-US" sz="1400" b="1"/>
                    </a:p>
                  </a:txBody>
                  <a:tcPr marL="0" marR="0" marT="0" marB="0" anchor="ctr"/>
                </a:tc>
                <a:tc>
                  <a:txBody>
                    <a:bodyPr/>
                    <a:lstStyle/>
                    <a:p>
                      <a:pPr lvl="0" algn="r">
                        <a:buNone/>
                      </a:pPr>
                      <a:r>
                        <a:rPr lang="en-US" sz="1400" b="1">
                          <a:effectLst/>
                        </a:rPr>
                        <a:t>206</a:t>
                      </a:r>
                      <a:endParaRPr lang="en-US" sz="1400" b="1"/>
                    </a:p>
                  </a:txBody>
                  <a:tcPr marL="0" marR="0" marT="0" marB="0" anchor="ctr"/>
                </a:tc>
                <a:tc>
                  <a:txBody>
                    <a:bodyPr/>
                    <a:lstStyle/>
                    <a:p>
                      <a:pPr lvl="0" algn="r">
                        <a:buNone/>
                      </a:pPr>
                      <a:r>
                        <a:rPr lang="en-US" sz="1400" b="1">
                          <a:effectLst/>
                        </a:rPr>
                        <a:t>2930</a:t>
                      </a:r>
                      <a:endParaRPr lang="en-US" sz="1400" b="1"/>
                    </a:p>
                  </a:txBody>
                  <a:tcPr marL="0" marR="0" marT="0" marB="0" anchor="ctr"/>
                </a:tc>
                <a:tc>
                  <a:txBody>
                    <a:bodyPr/>
                    <a:lstStyle/>
                    <a:p>
                      <a:pPr lvl="0" algn="r">
                        <a:buNone/>
                      </a:pPr>
                      <a:r>
                        <a:rPr lang="en-US" sz="1400" b="1">
                          <a:effectLst/>
                        </a:rPr>
                        <a:t>1225</a:t>
                      </a:r>
                      <a:endParaRPr lang="en-US" sz="1400" b="1"/>
                    </a:p>
                  </a:txBody>
                  <a:tcPr marL="0" marR="0" marT="0" marB="0" anchor="ctr"/>
                </a:tc>
                <a:extLst>
                  <a:ext uri="{0D108BD9-81ED-4DB2-BD59-A6C34878D82A}">
                    <a16:rowId xmlns:a16="http://schemas.microsoft.com/office/drawing/2014/main" val="1796484352"/>
                  </a:ext>
                </a:extLst>
              </a:tr>
            </a:tbl>
          </a:graphicData>
        </a:graphic>
      </p:graphicFrame>
    </p:spTree>
    <p:extLst>
      <p:ext uri="{BB962C8B-B14F-4D97-AF65-F5344CB8AC3E}">
        <p14:creationId xmlns:p14="http://schemas.microsoft.com/office/powerpoint/2010/main" val="3809545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29490"/>
          </a:xfrm>
        </p:spPr>
        <p:txBody>
          <a:bodyPr>
            <a:normAutofit fontScale="90000"/>
          </a:bodyPr>
          <a:lstStyle/>
          <a:p>
            <a:r>
              <a:rPr lang="en-US" sz="3200" b="1"/>
              <a:t>UCR Data – Part II Crimes/Other Information</a:t>
            </a:r>
            <a:br>
              <a:rPr lang="en-US"/>
            </a:br>
            <a:r>
              <a:rPr lang="en-US" sz="1400"/>
              <a:t>(Criminal Trespass, Fraud/Embezzlement, Criminal Mischief, Weapons Violations, Controlled Substance, DWI, Disorderly Conduct, Public Intoxication, Harassment, Bomb Threats)</a:t>
            </a:r>
          </a:p>
        </p:txBody>
      </p:sp>
      <p:sp>
        <p:nvSpPr>
          <p:cNvPr id="5" name="Slide Number Placeholder 4"/>
          <p:cNvSpPr>
            <a:spLocks noGrp="1"/>
          </p:cNvSpPr>
          <p:nvPr>
            <p:ph type="sldNum" sz="quarter" idx="12"/>
          </p:nvPr>
        </p:nvSpPr>
        <p:spPr/>
        <p:txBody>
          <a:bodyPr/>
          <a:lstStyle/>
          <a:p>
            <a:r>
              <a:rPr lang="en-US"/>
              <a:t> Page </a:t>
            </a:r>
            <a:fld id="{8E28673C-7439-4936-91D9-8BF73B1400EB}" type="slidenum">
              <a:rPr lang="en-US" dirty="0" smtClean="0"/>
              <a:pPr/>
              <a:t>19</a:t>
            </a:fld>
            <a:endParaRPr lang="en-US"/>
          </a:p>
        </p:txBody>
      </p:sp>
      <p:sp>
        <p:nvSpPr>
          <p:cNvPr id="8" name="Footer Placeholder 7">
            <a:extLst>
              <a:ext uri="{FF2B5EF4-FFF2-40B4-BE49-F238E27FC236}">
                <a16:creationId xmlns:a16="http://schemas.microsoft.com/office/drawing/2014/main" id="{94A78AD5-FD27-A83B-6396-09DE761699A4}"/>
              </a:ext>
            </a:extLst>
          </p:cNvPr>
          <p:cNvSpPr>
            <a:spLocks noGrp="1"/>
          </p:cNvSpPr>
          <p:nvPr>
            <p:ph type="ftr" sz="quarter" idx="11"/>
          </p:nvPr>
        </p:nvSpPr>
        <p:spPr>
          <a:xfrm>
            <a:off x="2381578" y="5951300"/>
            <a:ext cx="4114800" cy="459581"/>
          </a:xfrm>
        </p:spPr>
        <p:txBody>
          <a:bodyPr/>
          <a:lstStyle/>
          <a:p>
            <a:r>
              <a:rPr lang="en-US"/>
              <a:t> The University of Texas System Office of the Director of Police</a:t>
            </a:r>
          </a:p>
        </p:txBody>
      </p:sp>
      <p:graphicFrame>
        <p:nvGraphicFramePr>
          <p:cNvPr id="7" name="Table 6">
            <a:extLst>
              <a:ext uri="{FF2B5EF4-FFF2-40B4-BE49-F238E27FC236}">
                <a16:creationId xmlns:a16="http://schemas.microsoft.com/office/drawing/2014/main" id="{B8AE75C0-29AA-BE40-C9E0-3F8744B221FB}"/>
              </a:ext>
            </a:extLst>
          </p:cNvPr>
          <p:cNvGraphicFramePr>
            <a:graphicFrameLocks noGrp="1"/>
          </p:cNvGraphicFramePr>
          <p:nvPr>
            <p:extLst>
              <p:ext uri="{D42A27DB-BD31-4B8C-83A1-F6EECF244321}">
                <p14:modId xmlns:p14="http://schemas.microsoft.com/office/powerpoint/2010/main" val="4240437198"/>
              </p:ext>
            </p:extLst>
          </p:nvPr>
        </p:nvGraphicFramePr>
        <p:xfrm>
          <a:off x="315310" y="157655"/>
          <a:ext cx="8616268" cy="5562399"/>
        </p:xfrm>
        <a:graphic>
          <a:graphicData uri="http://schemas.openxmlformats.org/drawingml/2006/table">
            <a:tbl>
              <a:tblPr firstRow="1" bandRow="1">
                <a:tableStyleId>{5C22544A-7EE6-4342-B048-85BDC9FD1C3A}</a:tableStyleId>
              </a:tblPr>
              <a:tblGrid>
                <a:gridCol w="775959">
                  <a:extLst>
                    <a:ext uri="{9D8B030D-6E8A-4147-A177-3AD203B41FA5}">
                      <a16:colId xmlns:a16="http://schemas.microsoft.com/office/drawing/2014/main" val="2223307454"/>
                    </a:ext>
                  </a:extLst>
                </a:gridCol>
                <a:gridCol w="2829010">
                  <a:extLst>
                    <a:ext uri="{9D8B030D-6E8A-4147-A177-3AD203B41FA5}">
                      <a16:colId xmlns:a16="http://schemas.microsoft.com/office/drawing/2014/main" val="3451049413"/>
                    </a:ext>
                  </a:extLst>
                </a:gridCol>
                <a:gridCol w="831915">
                  <a:extLst>
                    <a:ext uri="{9D8B030D-6E8A-4147-A177-3AD203B41FA5}">
                      <a16:colId xmlns:a16="http://schemas.microsoft.com/office/drawing/2014/main" val="3915381735"/>
                    </a:ext>
                  </a:extLst>
                </a:gridCol>
                <a:gridCol w="950761">
                  <a:extLst>
                    <a:ext uri="{9D8B030D-6E8A-4147-A177-3AD203B41FA5}">
                      <a16:colId xmlns:a16="http://schemas.microsoft.com/office/drawing/2014/main" val="1556401210"/>
                    </a:ext>
                  </a:extLst>
                </a:gridCol>
                <a:gridCol w="1109220">
                  <a:extLst>
                    <a:ext uri="{9D8B030D-6E8A-4147-A177-3AD203B41FA5}">
                      <a16:colId xmlns:a16="http://schemas.microsoft.com/office/drawing/2014/main" val="2244819800"/>
                    </a:ext>
                  </a:extLst>
                </a:gridCol>
                <a:gridCol w="950761">
                  <a:extLst>
                    <a:ext uri="{9D8B030D-6E8A-4147-A177-3AD203B41FA5}">
                      <a16:colId xmlns:a16="http://schemas.microsoft.com/office/drawing/2014/main" val="2124946072"/>
                    </a:ext>
                  </a:extLst>
                </a:gridCol>
                <a:gridCol w="1168642">
                  <a:extLst>
                    <a:ext uri="{9D8B030D-6E8A-4147-A177-3AD203B41FA5}">
                      <a16:colId xmlns:a16="http://schemas.microsoft.com/office/drawing/2014/main" val="1212005783"/>
                    </a:ext>
                  </a:extLst>
                </a:gridCol>
              </a:tblGrid>
              <a:tr h="563672">
                <a:tc gridSpan="4">
                  <a:txBody>
                    <a:bodyPr/>
                    <a:lstStyle/>
                    <a:p>
                      <a:r>
                        <a:rPr lang="en-US" sz="1600">
                          <a:effectLst/>
                        </a:rPr>
                        <a:t>The University of Texas System All Institutions Combined</a:t>
                      </a: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sz="1600">
                        <a:effectLst/>
                      </a:endParaRPr>
                    </a:p>
                  </a:txBody>
                  <a:tcPr marL="0" marR="0" marT="0" marB="0" anchor="ctr"/>
                </a:tc>
                <a:tc>
                  <a:txBody>
                    <a:bodyPr/>
                    <a:lstStyle/>
                    <a:p>
                      <a:r>
                        <a:rPr lang="en-US" sz="1600">
                          <a:effectLst/>
                        </a:rPr>
                        <a:t>Year</a:t>
                      </a:r>
                    </a:p>
                  </a:txBody>
                  <a:tcPr marL="0" marR="0" marT="0" marB="0" anchor="ctr"/>
                </a:tc>
                <a:tc>
                  <a:txBody>
                    <a:bodyPr/>
                    <a:lstStyle/>
                    <a:p>
                      <a:r>
                        <a:rPr lang="en-US" sz="1600">
                          <a:effectLst/>
                        </a:rPr>
                        <a:t>2021</a:t>
                      </a:r>
                    </a:p>
                  </a:txBody>
                  <a:tcPr marL="0" marR="0" marT="0" marB="0" anchor="ctr"/>
                </a:tc>
                <a:extLst>
                  <a:ext uri="{0D108BD9-81ED-4DB2-BD59-A6C34878D82A}">
                    <a16:rowId xmlns:a16="http://schemas.microsoft.com/office/drawing/2014/main" val="3734816597"/>
                  </a:ext>
                </a:extLst>
              </a:tr>
              <a:tr h="889350">
                <a:tc>
                  <a:txBody>
                    <a:bodyPr/>
                    <a:lstStyle/>
                    <a:p>
                      <a:endParaRPr lang="en-US" sz="1400">
                        <a:effectLst/>
                      </a:endParaRPr>
                    </a:p>
                  </a:txBody>
                  <a:tcPr marL="0" marR="0" marT="0" marB="0" anchor="ctr"/>
                </a:tc>
                <a:tc>
                  <a:txBody>
                    <a:bodyPr/>
                    <a:lstStyle/>
                    <a:p>
                      <a:r>
                        <a:rPr lang="en-US" sz="1400"/>
                        <a:t>GROUP B</a:t>
                      </a:r>
                    </a:p>
                  </a:txBody>
                  <a:tcPr marL="0" marR="0" marT="0" marB="0" anchor="ctr"/>
                </a:tc>
                <a:tc>
                  <a:txBody>
                    <a:bodyPr/>
                    <a:lstStyle/>
                    <a:p>
                      <a:r>
                        <a:rPr lang="en-US" sz="1400">
                          <a:effectLst/>
                        </a:rPr>
                        <a:t>NIBRS OFFENSE CODE</a:t>
                      </a:r>
                    </a:p>
                  </a:txBody>
                  <a:tcPr marL="0" marR="0" marT="0" marB="0" anchor="ctr"/>
                </a:tc>
                <a:tc>
                  <a:txBody>
                    <a:bodyPr/>
                    <a:lstStyle/>
                    <a:p>
                      <a:r>
                        <a:rPr lang="en-US" sz="1400">
                          <a:effectLst/>
                        </a:rPr>
                        <a:t>TOTAL REPORTED</a:t>
                      </a:r>
                    </a:p>
                  </a:txBody>
                  <a:tcPr marL="0" marR="0" marT="0" marB="0" anchor="ctr"/>
                </a:tc>
                <a:tc>
                  <a:txBody>
                    <a:bodyPr/>
                    <a:lstStyle/>
                    <a:p>
                      <a:r>
                        <a:rPr lang="en-US" sz="1400">
                          <a:effectLst/>
                        </a:rPr>
                        <a:t>TOTAL UNFOUNDED</a:t>
                      </a:r>
                    </a:p>
                  </a:txBody>
                  <a:tcPr marL="0" marR="0" marT="0" marB="0" anchor="ctr"/>
                </a:tc>
                <a:tc>
                  <a:txBody>
                    <a:bodyPr/>
                    <a:lstStyle/>
                    <a:p>
                      <a:r>
                        <a:rPr lang="en-US" sz="1400">
                          <a:effectLst/>
                        </a:rPr>
                        <a:t>ACTUAL</a:t>
                      </a:r>
                    </a:p>
                  </a:txBody>
                  <a:tcPr marL="0" marR="0" marT="0" marB="0" anchor="ctr"/>
                </a:tc>
                <a:tc>
                  <a:txBody>
                    <a:bodyPr/>
                    <a:lstStyle/>
                    <a:p>
                      <a:r>
                        <a:rPr lang="en-US" sz="1400">
                          <a:effectLst/>
                        </a:rPr>
                        <a:t>CLEARANCES (ALL TYPES)</a:t>
                      </a:r>
                    </a:p>
                  </a:txBody>
                  <a:tcPr marL="0" marR="0" marT="0" marB="0" anchor="ctr"/>
                </a:tc>
                <a:extLst>
                  <a:ext uri="{0D108BD9-81ED-4DB2-BD59-A6C34878D82A}">
                    <a16:rowId xmlns:a16="http://schemas.microsoft.com/office/drawing/2014/main" val="4216911455"/>
                  </a:ext>
                </a:extLst>
              </a:tr>
              <a:tr h="212942">
                <a:tc>
                  <a:txBody>
                    <a:bodyPr/>
                    <a:lstStyle/>
                    <a:p>
                      <a:pPr algn="ctr"/>
                      <a:r>
                        <a:rPr lang="en-US" sz="1400" b="1">
                          <a:effectLst/>
                        </a:rPr>
                        <a:t>1</a:t>
                      </a:r>
                    </a:p>
                  </a:txBody>
                  <a:tcPr marL="0" marR="0" marT="0" marB="0" anchor="ctr"/>
                </a:tc>
                <a:tc>
                  <a:txBody>
                    <a:bodyPr/>
                    <a:lstStyle/>
                    <a:p>
                      <a:r>
                        <a:rPr lang="en-US" sz="1400" b="1">
                          <a:effectLst/>
                        </a:rPr>
                        <a:t>Bad Checks</a:t>
                      </a:r>
                    </a:p>
                  </a:txBody>
                  <a:tcPr marL="0" marR="0" marT="0" marB="0" anchor="ctr"/>
                </a:tc>
                <a:tc>
                  <a:txBody>
                    <a:bodyPr/>
                    <a:lstStyle/>
                    <a:p>
                      <a:pPr algn="ctr"/>
                      <a:r>
                        <a:rPr lang="en-US" sz="1400"/>
                        <a:t>90A</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0</a:t>
                      </a:r>
                    </a:p>
                  </a:txBody>
                  <a:tcPr marL="0" marR="0" marT="0" marB="0" anchor="ctr"/>
                </a:tc>
                <a:extLst>
                  <a:ext uri="{0D108BD9-81ED-4DB2-BD59-A6C34878D82A}">
                    <a16:rowId xmlns:a16="http://schemas.microsoft.com/office/drawing/2014/main" val="2392418963"/>
                  </a:ext>
                </a:extLst>
              </a:tr>
              <a:tr h="713985">
                <a:tc>
                  <a:txBody>
                    <a:bodyPr/>
                    <a:lstStyle/>
                    <a:p>
                      <a:pPr algn="ctr"/>
                      <a:r>
                        <a:rPr lang="en-US" sz="1400" b="1">
                          <a:effectLst/>
                        </a:rPr>
                        <a:t>2</a:t>
                      </a:r>
                    </a:p>
                  </a:txBody>
                  <a:tcPr marL="0" marR="0" marT="0" marB="0" anchor="ctr"/>
                </a:tc>
                <a:tc>
                  <a:txBody>
                    <a:bodyPr/>
                    <a:lstStyle/>
                    <a:p>
                      <a:r>
                        <a:rPr lang="en-US" sz="1400" b="1">
                          <a:effectLst/>
                        </a:rPr>
                        <a:t>Curfew/Loitering/Vagrancy Violations</a:t>
                      </a:r>
                    </a:p>
                  </a:txBody>
                  <a:tcPr marL="0" marR="0" marT="0" marB="0" anchor="ctr"/>
                </a:tc>
                <a:tc>
                  <a:txBody>
                    <a:bodyPr/>
                    <a:lstStyle/>
                    <a:p>
                      <a:pPr algn="ctr"/>
                      <a:r>
                        <a:rPr lang="en-US" sz="1400">
                          <a:effectLst/>
                        </a:rPr>
                        <a:t>90B</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0</a:t>
                      </a:r>
                    </a:p>
                  </a:txBody>
                  <a:tcPr marL="0" marR="0" marT="0" marB="0" anchor="ctr"/>
                </a:tc>
                <a:extLst>
                  <a:ext uri="{0D108BD9-81ED-4DB2-BD59-A6C34878D82A}">
                    <a16:rowId xmlns:a16="http://schemas.microsoft.com/office/drawing/2014/main" val="2397992179"/>
                  </a:ext>
                </a:extLst>
              </a:tr>
              <a:tr h="338203">
                <a:tc>
                  <a:txBody>
                    <a:bodyPr/>
                    <a:lstStyle/>
                    <a:p>
                      <a:pPr algn="ctr"/>
                      <a:r>
                        <a:rPr lang="en-US" sz="1400" b="1">
                          <a:effectLst/>
                        </a:rPr>
                        <a:t>3</a:t>
                      </a:r>
                    </a:p>
                  </a:txBody>
                  <a:tcPr marL="0" marR="0" marT="0" marB="0" anchor="ctr"/>
                </a:tc>
                <a:tc>
                  <a:txBody>
                    <a:bodyPr/>
                    <a:lstStyle/>
                    <a:p>
                      <a:r>
                        <a:rPr lang="en-US" sz="1400" b="1">
                          <a:effectLst/>
                        </a:rPr>
                        <a:t>Disorderly Conduct</a:t>
                      </a:r>
                    </a:p>
                  </a:txBody>
                  <a:tcPr marL="0" marR="0" marT="0" marB="0" anchor="ctr"/>
                </a:tc>
                <a:tc>
                  <a:txBody>
                    <a:bodyPr/>
                    <a:lstStyle/>
                    <a:p>
                      <a:pPr algn="ctr"/>
                      <a:r>
                        <a:rPr lang="en-US" sz="1400">
                          <a:effectLst/>
                        </a:rPr>
                        <a:t>90C</a:t>
                      </a:r>
                    </a:p>
                  </a:txBody>
                  <a:tcPr marL="0" marR="0" marT="0" marB="0" anchor="ctr"/>
                </a:tc>
                <a:tc>
                  <a:txBody>
                    <a:bodyPr/>
                    <a:lstStyle/>
                    <a:p>
                      <a:pPr algn="ctr"/>
                      <a:r>
                        <a:rPr lang="en-US" sz="1400" b="1">
                          <a:effectLst/>
                        </a:rPr>
                        <a:t>108</a:t>
                      </a:r>
                    </a:p>
                  </a:txBody>
                  <a:tcPr marL="0" marR="0" marT="0" marB="0" anchor="ctr"/>
                </a:tc>
                <a:tc>
                  <a:txBody>
                    <a:bodyPr/>
                    <a:lstStyle/>
                    <a:p>
                      <a:pPr algn="ctr"/>
                      <a:r>
                        <a:rPr lang="en-US" sz="1400" b="1">
                          <a:effectLst/>
                        </a:rPr>
                        <a:t>2</a:t>
                      </a:r>
                    </a:p>
                  </a:txBody>
                  <a:tcPr marL="0" marR="0" marT="0" marB="0" anchor="ctr"/>
                </a:tc>
                <a:tc>
                  <a:txBody>
                    <a:bodyPr/>
                    <a:lstStyle/>
                    <a:p>
                      <a:pPr algn="ctr"/>
                      <a:r>
                        <a:rPr lang="en-US" sz="1400" b="1">
                          <a:effectLst/>
                        </a:rPr>
                        <a:t>106</a:t>
                      </a:r>
                    </a:p>
                  </a:txBody>
                  <a:tcPr marL="0" marR="0" marT="0" marB="0" anchor="ctr"/>
                </a:tc>
                <a:tc>
                  <a:txBody>
                    <a:bodyPr/>
                    <a:lstStyle/>
                    <a:p>
                      <a:pPr algn="ctr"/>
                      <a:r>
                        <a:rPr lang="en-US" sz="1400" b="1">
                          <a:effectLst/>
                        </a:rPr>
                        <a:t>85</a:t>
                      </a:r>
                    </a:p>
                  </a:txBody>
                  <a:tcPr marL="0" marR="0" marT="0" marB="0" anchor="ctr"/>
                </a:tc>
                <a:extLst>
                  <a:ext uri="{0D108BD9-81ED-4DB2-BD59-A6C34878D82A}">
                    <a16:rowId xmlns:a16="http://schemas.microsoft.com/office/drawing/2014/main" val="3519235183"/>
                  </a:ext>
                </a:extLst>
              </a:tr>
              <a:tr h="538620">
                <a:tc>
                  <a:txBody>
                    <a:bodyPr/>
                    <a:lstStyle/>
                    <a:p>
                      <a:pPr algn="ctr"/>
                      <a:r>
                        <a:rPr lang="en-US" sz="1400" b="1">
                          <a:effectLst/>
                        </a:rPr>
                        <a:t>4</a:t>
                      </a:r>
                    </a:p>
                  </a:txBody>
                  <a:tcPr marL="0" marR="0" marT="0" marB="0" anchor="ctr"/>
                </a:tc>
                <a:tc>
                  <a:txBody>
                    <a:bodyPr/>
                    <a:lstStyle/>
                    <a:p>
                      <a:r>
                        <a:rPr lang="en-US" sz="1400" b="1">
                          <a:effectLst/>
                        </a:rPr>
                        <a:t>Driving Under the Influence</a:t>
                      </a:r>
                    </a:p>
                  </a:txBody>
                  <a:tcPr marL="0" marR="0" marT="0" marB="0" anchor="ctr"/>
                </a:tc>
                <a:tc>
                  <a:txBody>
                    <a:bodyPr/>
                    <a:lstStyle/>
                    <a:p>
                      <a:pPr algn="ctr"/>
                      <a:r>
                        <a:rPr lang="en-US" sz="1400">
                          <a:effectLst/>
                        </a:rPr>
                        <a:t>90D</a:t>
                      </a:r>
                    </a:p>
                  </a:txBody>
                  <a:tcPr marL="0" marR="0" marT="0" marB="0" anchor="ctr"/>
                </a:tc>
                <a:tc>
                  <a:txBody>
                    <a:bodyPr/>
                    <a:lstStyle/>
                    <a:p>
                      <a:pPr algn="ctr"/>
                      <a:r>
                        <a:rPr lang="en-US" sz="1400" b="1">
                          <a:effectLst/>
                        </a:rPr>
                        <a:t>159</a:t>
                      </a:r>
                    </a:p>
                  </a:txBody>
                  <a:tcPr marL="0" marR="0" marT="0" marB="0" anchor="ctr"/>
                </a:tc>
                <a:tc>
                  <a:txBody>
                    <a:bodyPr/>
                    <a:lstStyle/>
                    <a:p>
                      <a:pPr algn="ctr"/>
                      <a:r>
                        <a:rPr lang="en-US" sz="1400" b="1">
                          <a:effectLst/>
                        </a:rPr>
                        <a:t>1</a:t>
                      </a:r>
                    </a:p>
                  </a:txBody>
                  <a:tcPr marL="0" marR="0" marT="0" marB="0" anchor="ctr"/>
                </a:tc>
                <a:tc>
                  <a:txBody>
                    <a:bodyPr/>
                    <a:lstStyle/>
                    <a:p>
                      <a:pPr algn="ctr"/>
                      <a:r>
                        <a:rPr lang="en-US" sz="1400" b="1">
                          <a:effectLst/>
                        </a:rPr>
                        <a:t>158</a:t>
                      </a:r>
                    </a:p>
                  </a:txBody>
                  <a:tcPr marL="0" marR="0" marT="0" marB="0" anchor="ctr"/>
                </a:tc>
                <a:tc>
                  <a:txBody>
                    <a:bodyPr/>
                    <a:lstStyle/>
                    <a:p>
                      <a:pPr algn="ctr"/>
                      <a:r>
                        <a:rPr lang="en-US" sz="1400" b="1">
                          <a:effectLst/>
                        </a:rPr>
                        <a:t>154</a:t>
                      </a:r>
                    </a:p>
                  </a:txBody>
                  <a:tcPr marL="0" marR="0" marT="0" marB="0" anchor="ctr"/>
                </a:tc>
                <a:extLst>
                  <a:ext uri="{0D108BD9-81ED-4DB2-BD59-A6C34878D82A}">
                    <a16:rowId xmlns:a16="http://schemas.microsoft.com/office/drawing/2014/main" val="2961342090"/>
                  </a:ext>
                </a:extLst>
              </a:tr>
              <a:tr h="338203">
                <a:tc>
                  <a:txBody>
                    <a:bodyPr/>
                    <a:lstStyle/>
                    <a:p>
                      <a:pPr algn="ctr"/>
                      <a:endParaRPr lang="en-US" sz="1400" b="1">
                        <a:effectLst/>
                      </a:endParaRPr>
                    </a:p>
                  </a:txBody>
                  <a:tcPr marL="0" marR="0" marT="0" marB="0" anchor="ctr"/>
                </a:tc>
                <a:tc>
                  <a:txBody>
                    <a:bodyPr/>
                    <a:lstStyle/>
                    <a:p>
                      <a:r>
                        <a:rPr lang="en-US" sz="1400" b="1">
                          <a:effectLst/>
                        </a:rPr>
                        <a:t>Drunkenness</a:t>
                      </a:r>
                    </a:p>
                  </a:txBody>
                  <a:tcPr marL="0" marR="0" marT="0" marB="0" anchor="ctr"/>
                </a:tc>
                <a:tc>
                  <a:txBody>
                    <a:bodyPr/>
                    <a:lstStyle/>
                    <a:p>
                      <a:pPr algn="ctr"/>
                      <a:r>
                        <a:rPr lang="en-US" sz="1400">
                          <a:effectLst/>
                        </a:rPr>
                        <a:t>90E</a:t>
                      </a:r>
                    </a:p>
                  </a:txBody>
                  <a:tcPr marL="0" marR="0" marT="0" marB="0" anchor="ctr"/>
                </a:tc>
                <a:tc>
                  <a:txBody>
                    <a:bodyPr/>
                    <a:lstStyle/>
                    <a:p>
                      <a:pPr algn="ctr"/>
                      <a:r>
                        <a:rPr lang="en-US" sz="1400" b="1">
                          <a:effectLst/>
                        </a:rPr>
                        <a:t>115</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115</a:t>
                      </a:r>
                    </a:p>
                  </a:txBody>
                  <a:tcPr marL="0" marR="0" marT="0" marB="0" anchor="ctr"/>
                </a:tc>
                <a:tc>
                  <a:txBody>
                    <a:bodyPr/>
                    <a:lstStyle/>
                    <a:p>
                      <a:pPr algn="ctr"/>
                      <a:r>
                        <a:rPr lang="en-US" sz="1400" b="1">
                          <a:effectLst/>
                        </a:rPr>
                        <a:t>94</a:t>
                      </a:r>
                    </a:p>
                  </a:txBody>
                  <a:tcPr marL="0" marR="0" marT="0" marB="0" anchor="ctr"/>
                </a:tc>
                <a:extLst>
                  <a:ext uri="{0D108BD9-81ED-4DB2-BD59-A6C34878D82A}">
                    <a16:rowId xmlns:a16="http://schemas.microsoft.com/office/drawing/2014/main" val="1687643642"/>
                  </a:ext>
                </a:extLst>
              </a:tr>
              <a:tr h="538620">
                <a:tc>
                  <a:txBody>
                    <a:bodyPr/>
                    <a:lstStyle/>
                    <a:p>
                      <a:pPr algn="ctr"/>
                      <a:r>
                        <a:rPr lang="en-US" sz="1400" b="1">
                          <a:effectLst/>
                        </a:rPr>
                        <a:t>5</a:t>
                      </a:r>
                    </a:p>
                  </a:txBody>
                  <a:tcPr marL="0" marR="0" marT="0" marB="0" anchor="ctr"/>
                </a:tc>
                <a:tc>
                  <a:txBody>
                    <a:bodyPr/>
                    <a:lstStyle/>
                    <a:p>
                      <a:r>
                        <a:rPr lang="en-US" sz="1400" b="1">
                          <a:effectLst/>
                        </a:rPr>
                        <a:t>Family Offenses, Nonviolent</a:t>
                      </a:r>
                    </a:p>
                  </a:txBody>
                  <a:tcPr marL="0" marR="0" marT="0" marB="0" anchor="ctr"/>
                </a:tc>
                <a:tc>
                  <a:txBody>
                    <a:bodyPr/>
                    <a:lstStyle/>
                    <a:p>
                      <a:pPr algn="ctr"/>
                      <a:r>
                        <a:rPr lang="en-US" sz="1400">
                          <a:effectLst/>
                        </a:rPr>
                        <a:t>90F</a:t>
                      </a:r>
                    </a:p>
                  </a:txBody>
                  <a:tcPr marL="0" marR="0" marT="0" marB="0" anchor="ctr"/>
                </a:tc>
                <a:tc>
                  <a:txBody>
                    <a:bodyPr/>
                    <a:lstStyle/>
                    <a:p>
                      <a:pPr algn="ctr"/>
                      <a:r>
                        <a:rPr lang="en-US" sz="1400" b="1">
                          <a:effectLst/>
                        </a:rPr>
                        <a:t>4</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4</a:t>
                      </a:r>
                    </a:p>
                  </a:txBody>
                  <a:tcPr marL="0" marR="0" marT="0" marB="0" anchor="ctr"/>
                </a:tc>
                <a:tc>
                  <a:txBody>
                    <a:bodyPr/>
                    <a:lstStyle/>
                    <a:p>
                      <a:pPr algn="ctr"/>
                      <a:r>
                        <a:rPr lang="en-US" sz="1400" b="1">
                          <a:effectLst/>
                        </a:rPr>
                        <a:t>4</a:t>
                      </a:r>
                    </a:p>
                  </a:txBody>
                  <a:tcPr marL="0" marR="0" marT="0" marB="0" anchor="ctr"/>
                </a:tc>
                <a:extLst>
                  <a:ext uri="{0D108BD9-81ED-4DB2-BD59-A6C34878D82A}">
                    <a16:rowId xmlns:a16="http://schemas.microsoft.com/office/drawing/2014/main" val="1599926787"/>
                  </a:ext>
                </a:extLst>
              </a:tr>
              <a:tr h="338203">
                <a:tc>
                  <a:txBody>
                    <a:bodyPr/>
                    <a:lstStyle/>
                    <a:p>
                      <a:pPr algn="ctr"/>
                      <a:r>
                        <a:rPr lang="en-US" sz="1400" b="1">
                          <a:effectLst/>
                        </a:rPr>
                        <a:t>6</a:t>
                      </a:r>
                    </a:p>
                  </a:txBody>
                  <a:tcPr marL="0" marR="0" marT="0" marB="0" anchor="ctr"/>
                </a:tc>
                <a:tc>
                  <a:txBody>
                    <a:bodyPr/>
                    <a:lstStyle/>
                    <a:p>
                      <a:r>
                        <a:rPr lang="en-US" sz="1400" b="1">
                          <a:effectLst/>
                        </a:rPr>
                        <a:t>Liquor Law Violations</a:t>
                      </a:r>
                    </a:p>
                  </a:txBody>
                  <a:tcPr marL="0" marR="0" marT="0" marB="0" anchor="ctr"/>
                </a:tc>
                <a:tc>
                  <a:txBody>
                    <a:bodyPr/>
                    <a:lstStyle/>
                    <a:p>
                      <a:pPr algn="ctr"/>
                      <a:r>
                        <a:rPr lang="en-US" sz="1400">
                          <a:effectLst/>
                        </a:rPr>
                        <a:t>90G</a:t>
                      </a:r>
                    </a:p>
                  </a:txBody>
                  <a:tcPr marL="0" marR="0" marT="0" marB="0" anchor="ctr"/>
                </a:tc>
                <a:tc>
                  <a:txBody>
                    <a:bodyPr/>
                    <a:lstStyle/>
                    <a:p>
                      <a:pPr algn="ctr"/>
                      <a:r>
                        <a:rPr lang="en-US" sz="1400" b="1">
                          <a:effectLst/>
                        </a:rPr>
                        <a:t>129</a:t>
                      </a:r>
                    </a:p>
                  </a:txBody>
                  <a:tcPr marL="0" marR="0" marT="0" marB="0" anchor="ctr"/>
                </a:tc>
                <a:tc>
                  <a:txBody>
                    <a:bodyPr/>
                    <a:lstStyle/>
                    <a:p>
                      <a:pPr algn="ctr"/>
                      <a:r>
                        <a:rPr lang="en-US" sz="1400" b="1">
                          <a:effectLst/>
                        </a:rPr>
                        <a:t>0</a:t>
                      </a:r>
                    </a:p>
                  </a:txBody>
                  <a:tcPr marL="0" marR="0" marT="0" marB="0" anchor="ctr"/>
                </a:tc>
                <a:tc>
                  <a:txBody>
                    <a:bodyPr/>
                    <a:lstStyle/>
                    <a:p>
                      <a:pPr algn="ctr"/>
                      <a:r>
                        <a:rPr lang="en-US" sz="1400" b="1">
                          <a:effectLst/>
                        </a:rPr>
                        <a:t>129</a:t>
                      </a:r>
                    </a:p>
                  </a:txBody>
                  <a:tcPr marL="0" marR="0" marT="0" marB="0" anchor="ctr"/>
                </a:tc>
                <a:tc>
                  <a:txBody>
                    <a:bodyPr/>
                    <a:lstStyle/>
                    <a:p>
                      <a:pPr algn="ctr"/>
                      <a:r>
                        <a:rPr lang="en-US" sz="1400" b="1">
                          <a:effectLst/>
                        </a:rPr>
                        <a:t>129</a:t>
                      </a:r>
                    </a:p>
                  </a:txBody>
                  <a:tcPr marL="0" marR="0" marT="0" marB="0" anchor="ctr"/>
                </a:tc>
                <a:extLst>
                  <a:ext uri="{0D108BD9-81ED-4DB2-BD59-A6C34878D82A}">
                    <a16:rowId xmlns:a16="http://schemas.microsoft.com/office/drawing/2014/main" val="2712950731"/>
                  </a:ext>
                </a:extLst>
              </a:tr>
              <a:tr h="538620">
                <a:tc>
                  <a:txBody>
                    <a:bodyPr/>
                    <a:lstStyle/>
                    <a:p>
                      <a:pPr algn="ctr"/>
                      <a:r>
                        <a:rPr lang="en-US" sz="1400" b="1">
                          <a:effectLst/>
                        </a:rPr>
                        <a:t>8</a:t>
                      </a:r>
                    </a:p>
                  </a:txBody>
                  <a:tcPr marL="0" marR="0" marT="0" marB="0" anchor="ctr"/>
                </a:tc>
                <a:tc>
                  <a:txBody>
                    <a:bodyPr/>
                    <a:lstStyle/>
                    <a:p>
                      <a:r>
                        <a:rPr lang="en-US" sz="1400" b="1">
                          <a:effectLst/>
                        </a:rPr>
                        <a:t>Trespass of Real Property</a:t>
                      </a:r>
                    </a:p>
                  </a:txBody>
                  <a:tcPr marL="0" marR="0" marT="0" marB="0" anchor="ctr"/>
                </a:tc>
                <a:tc>
                  <a:txBody>
                    <a:bodyPr/>
                    <a:lstStyle/>
                    <a:p>
                      <a:pPr algn="ctr"/>
                      <a:r>
                        <a:rPr lang="en-US" sz="1400">
                          <a:effectLst/>
                        </a:rPr>
                        <a:t>90J</a:t>
                      </a:r>
                    </a:p>
                  </a:txBody>
                  <a:tcPr marL="0" marR="0" marT="0" marB="0" anchor="ctr"/>
                </a:tc>
                <a:tc>
                  <a:txBody>
                    <a:bodyPr/>
                    <a:lstStyle/>
                    <a:p>
                      <a:pPr algn="ctr"/>
                      <a:r>
                        <a:rPr lang="en-US" sz="1400" b="1">
                          <a:effectLst/>
                        </a:rPr>
                        <a:t>300</a:t>
                      </a:r>
                    </a:p>
                  </a:txBody>
                  <a:tcPr marL="0" marR="0" marT="0" marB="0" anchor="ctr"/>
                </a:tc>
                <a:tc>
                  <a:txBody>
                    <a:bodyPr/>
                    <a:lstStyle/>
                    <a:p>
                      <a:pPr algn="ctr"/>
                      <a:r>
                        <a:rPr lang="en-US" sz="1400" b="1">
                          <a:effectLst/>
                        </a:rPr>
                        <a:t>3</a:t>
                      </a:r>
                    </a:p>
                  </a:txBody>
                  <a:tcPr marL="0" marR="0" marT="0" marB="0" anchor="ctr"/>
                </a:tc>
                <a:tc>
                  <a:txBody>
                    <a:bodyPr/>
                    <a:lstStyle/>
                    <a:p>
                      <a:pPr algn="ctr"/>
                      <a:r>
                        <a:rPr lang="en-US" sz="1400" b="1">
                          <a:effectLst/>
                        </a:rPr>
                        <a:t>297</a:t>
                      </a:r>
                    </a:p>
                  </a:txBody>
                  <a:tcPr marL="0" marR="0" marT="0" marB="0" anchor="ctr"/>
                </a:tc>
                <a:tc>
                  <a:txBody>
                    <a:bodyPr/>
                    <a:lstStyle/>
                    <a:p>
                      <a:pPr algn="ctr"/>
                      <a:r>
                        <a:rPr lang="en-US" sz="1400" b="1">
                          <a:effectLst/>
                        </a:rPr>
                        <a:t>249</a:t>
                      </a:r>
                    </a:p>
                  </a:txBody>
                  <a:tcPr marL="0" marR="0" marT="0" marB="0" anchor="ctr"/>
                </a:tc>
                <a:extLst>
                  <a:ext uri="{0D108BD9-81ED-4DB2-BD59-A6C34878D82A}">
                    <a16:rowId xmlns:a16="http://schemas.microsoft.com/office/drawing/2014/main" val="1502344349"/>
                  </a:ext>
                </a:extLst>
              </a:tr>
              <a:tr h="338203">
                <a:tc>
                  <a:txBody>
                    <a:bodyPr/>
                    <a:lstStyle/>
                    <a:p>
                      <a:pPr algn="ctr"/>
                      <a:r>
                        <a:rPr lang="en-US" sz="1400" b="1">
                          <a:effectLst/>
                        </a:rPr>
                        <a:t>9</a:t>
                      </a:r>
                    </a:p>
                  </a:txBody>
                  <a:tcPr marL="0" marR="0" marT="0" marB="0" anchor="ctr"/>
                </a:tc>
                <a:tc>
                  <a:txBody>
                    <a:bodyPr/>
                    <a:lstStyle/>
                    <a:p>
                      <a:r>
                        <a:rPr lang="en-US" sz="1400" b="1">
                          <a:effectLst/>
                        </a:rPr>
                        <a:t>All Other Offenses</a:t>
                      </a:r>
                    </a:p>
                  </a:txBody>
                  <a:tcPr marL="0" marR="0" marT="0" marB="0" anchor="ctr"/>
                </a:tc>
                <a:tc>
                  <a:txBody>
                    <a:bodyPr/>
                    <a:lstStyle/>
                    <a:p>
                      <a:pPr algn="ctr"/>
                      <a:r>
                        <a:rPr lang="en-US" sz="1400">
                          <a:effectLst/>
                        </a:rPr>
                        <a:t>90Z</a:t>
                      </a:r>
                    </a:p>
                  </a:txBody>
                  <a:tcPr marL="0" marR="0" marT="0" marB="0" anchor="ctr"/>
                </a:tc>
                <a:tc>
                  <a:txBody>
                    <a:bodyPr/>
                    <a:lstStyle/>
                    <a:p>
                      <a:pPr algn="ctr"/>
                      <a:r>
                        <a:rPr lang="en-US" sz="1400" b="1">
                          <a:effectLst/>
                        </a:rPr>
                        <a:t>463</a:t>
                      </a:r>
                    </a:p>
                  </a:txBody>
                  <a:tcPr marL="0" marR="0" marT="0" marB="0" anchor="ctr"/>
                </a:tc>
                <a:tc>
                  <a:txBody>
                    <a:bodyPr/>
                    <a:lstStyle/>
                    <a:p>
                      <a:pPr algn="ctr"/>
                      <a:r>
                        <a:rPr lang="en-US" sz="1400" b="1">
                          <a:effectLst/>
                        </a:rPr>
                        <a:t>10</a:t>
                      </a:r>
                    </a:p>
                  </a:txBody>
                  <a:tcPr marL="0" marR="0" marT="0" marB="0" anchor="ctr"/>
                </a:tc>
                <a:tc>
                  <a:txBody>
                    <a:bodyPr/>
                    <a:lstStyle/>
                    <a:p>
                      <a:pPr algn="ctr"/>
                      <a:r>
                        <a:rPr lang="en-US" sz="1400" b="1">
                          <a:effectLst/>
                        </a:rPr>
                        <a:t>453</a:t>
                      </a:r>
                    </a:p>
                  </a:txBody>
                  <a:tcPr marL="0" marR="0" marT="0" marB="0" anchor="ctr"/>
                </a:tc>
                <a:tc>
                  <a:txBody>
                    <a:bodyPr/>
                    <a:lstStyle/>
                    <a:p>
                      <a:pPr algn="ctr"/>
                      <a:r>
                        <a:rPr lang="en-US" sz="1400" b="1">
                          <a:effectLst/>
                        </a:rPr>
                        <a:t>205</a:t>
                      </a:r>
                    </a:p>
                  </a:txBody>
                  <a:tcPr marL="0" marR="0" marT="0" marB="0" anchor="ctr"/>
                </a:tc>
                <a:extLst>
                  <a:ext uri="{0D108BD9-81ED-4DB2-BD59-A6C34878D82A}">
                    <a16:rowId xmlns:a16="http://schemas.microsoft.com/office/drawing/2014/main" val="2480874765"/>
                  </a:ext>
                </a:extLst>
              </a:tr>
              <a:tr h="212942">
                <a:tc>
                  <a:txBody>
                    <a:bodyPr/>
                    <a:lstStyle/>
                    <a:p>
                      <a:pPr algn="r"/>
                      <a:endParaRPr lang="en-US" sz="1400">
                        <a:effectLst/>
                      </a:endParaRPr>
                    </a:p>
                  </a:txBody>
                  <a:tcPr marL="0" marR="0" marT="0" marB="0" anchor="ctr"/>
                </a:tc>
                <a:tc>
                  <a:txBody>
                    <a:bodyPr/>
                    <a:lstStyle/>
                    <a:p>
                      <a:pPr algn="r"/>
                      <a:r>
                        <a:rPr lang="en-US" sz="1400" b="1">
                          <a:effectLst/>
                        </a:rPr>
                        <a:t>TOTAL</a:t>
                      </a:r>
                    </a:p>
                  </a:txBody>
                  <a:tcPr marL="0" marR="0" marT="0" marB="0" anchor="ctr"/>
                </a:tc>
                <a:tc>
                  <a:txBody>
                    <a:bodyPr/>
                    <a:lstStyle/>
                    <a:p>
                      <a:pPr algn="r"/>
                      <a:endParaRPr lang="en-US" sz="1400" b="1">
                        <a:effectLst/>
                      </a:endParaRPr>
                    </a:p>
                  </a:txBody>
                  <a:tcPr marL="0" marR="0" marT="0" marB="0" anchor="ctr"/>
                </a:tc>
                <a:tc>
                  <a:txBody>
                    <a:bodyPr/>
                    <a:lstStyle/>
                    <a:p>
                      <a:pPr algn="r"/>
                      <a:r>
                        <a:rPr lang="en-US" sz="1400" b="1">
                          <a:effectLst/>
                        </a:rPr>
                        <a:t>1278</a:t>
                      </a:r>
                    </a:p>
                  </a:txBody>
                  <a:tcPr marL="0" marR="0" marT="0" marB="0" anchor="ctr"/>
                </a:tc>
                <a:tc>
                  <a:txBody>
                    <a:bodyPr/>
                    <a:lstStyle/>
                    <a:p>
                      <a:pPr algn="r"/>
                      <a:r>
                        <a:rPr lang="en-US" sz="1400" b="1">
                          <a:effectLst/>
                        </a:rPr>
                        <a:t>16</a:t>
                      </a:r>
                    </a:p>
                  </a:txBody>
                  <a:tcPr marL="0" marR="0" marT="0" marB="0" anchor="ctr"/>
                </a:tc>
                <a:tc>
                  <a:txBody>
                    <a:bodyPr/>
                    <a:lstStyle/>
                    <a:p>
                      <a:pPr algn="r"/>
                      <a:r>
                        <a:rPr lang="en-US" sz="1400" b="1">
                          <a:effectLst/>
                        </a:rPr>
                        <a:t>1262</a:t>
                      </a:r>
                    </a:p>
                  </a:txBody>
                  <a:tcPr marL="0" marR="0" marT="0" marB="0" anchor="ctr"/>
                </a:tc>
                <a:tc>
                  <a:txBody>
                    <a:bodyPr/>
                    <a:lstStyle/>
                    <a:p>
                      <a:pPr algn="r"/>
                      <a:r>
                        <a:rPr lang="en-US" sz="1400" b="1">
                          <a:effectLst/>
                        </a:rPr>
                        <a:t>920</a:t>
                      </a:r>
                    </a:p>
                  </a:txBody>
                  <a:tcPr marL="0" marR="0" marT="0" marB="0" anchor="ctr"/>
                </a:tc>
                <a:extLst>
                  <a:ext uri="{0D108BD9-81ED-4DB2-BD59-A6C34878D82A}">
                    <a16:rowId xmlns:a16="http://schemas.microsoft.com/office/drawing/2014/main" val="1821056335"/>
                  </a:ext>
                </a:extLst>
              </a:tr>
            </a:tbl>
          </a:graphicData>
        </a:graphic>
      </p:graphicFrame>
    </p:spTree>
    <p:extLst>
      <p:ext uri="{BB962C8B-B14F-4D97-AF65-F5344CB8AC3E}">
        <p14:creationId xmlns:p14="http://schemas.microsoft.com/office/powerpoint/2010/main" val="3560780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1143000"/>
          </a:xfrm>
        </p:spPr>
        <p:txBody>
          <a:bodyPr anchor="ctr">
            <a:normAutofit/>
          </a:bodyPr>
          <a:lstStyle/>
          <a:p>
            <a:r>
              <a:rPr lang="en-US" b="1"/>
              <a:t>ODOP Staff Organization</a:t>
            </a:r>
          </a:p>
        </p:txBody>
      </p:sp>
      <p:sp>
        <p:nvSpPr>
          <p:cNvPr id="2" name="TextBox 1">
            <a:extLst>
              <a:ext uri="{FF2B5EF4-FFF2-40B4-BE49-F238E27FC236}">
                <a16:creationId xmlns:a16="http://schemas.microsoft.com/office/drawing/2014/main" id="{AA59DBEB-7C31-CFFB-61DB-1C14BE13F21D}"/>
              </a:ext>
            </a:extLst>
          </p:cNvPr>
          <p:cNvSpPr txBox="1"/>
          <p:nvPr/>
        </p:nvSpPr>
        <p:spPr>
          <a:xfrm>
            <a:off x="6579219" y="6328318"/>
            <a:ext cx="1249633" cy="426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Slide Number Placeholder 8">
            <a:extLst>
              <a:ext uri="{FF2B5EF4-FFF2-40B4-BE49-F238E27FC236}">
                <a16:creationId xmlns:a16="http://schemas.microsoft.com/office/drawing/2014/main" id="{1E42D627-1EEE-1440-9BC9-37BBE3E99949}"/>
              </a:ext>
            </a:extLst>
          </p:cNvPr>
          <p:cNvSpPr>
            <a:spLocks noGrp="1"/>
          </p:cNvSpPr>
          <p:nvPr>
            <p:ph type="sldNum" sz="quarter" idx="12"/>
          </p:nvPr>
        </p:nvSpPr>
        <p:spPr/>
        <p:txBody>
          <a:bodyPr/>
          <a:lstStyle/>
          <a:p>
            <a:r>
              <a:rPr lang="en-US"/>
              <a:t> Page </a:t>
            </a:r>
            <a:fld id="{8E28673C-7439-4936-91D9-8BF73B1400EB}" type="slidenum">
              <a:rPr lang="en-US" dirty="0" smtClean="0"/>
              <a:pPr/>
              <a:t>2</a:t>
            </a:fld>
            <a:endParaRPr lang="en-US"/>
          </a:p>
        </p:txBody>
      </p:sp>
      <p:sp>
        <p:nvSpPr>
          <p:cNvPr id="10" name="Footer Placeholder 9">
            <a:extLst>
              <a:ext uri="{FF2B5EF4-FFF2-40B4-BE49-F238E27FC236}">
                <a16:creationId xmlns:a16="http://schemas.microsoft.com/office/drawing/2014/main" id="{7C0578AB-E7F2-75F9-2CE3-25D06FDCDA6F}"/>
              </a:ext>
            </a:extLst>
          </p:cNvPr>
          <p:cNvSpPr>
            <a:spLocks noGrp="1"/>
          </p:cNvSpPr>
          <p:nvPr>
            <p:ph type="ftr" sz="quarter" idx="11"/>
          </p:nvPr>
        </p:nvSpPr>
        <p:spPr>
          <a:xfrm>
            <a:off x="2371725" y="6246903"/>
            <a:ext cx="4410403" cy="459581"/>
          </a:xfrm>
        </p:spPr>
        <p:txBody>
          <a:bodyPr/>
          <a:lstStyle/>
          <a:p>
            <a:r>
              <a:rPr lang="en-US"/>
              <a:t> The University of Texas System Office of the Director of Police</a:t>
            </a:r>
          </a:p>
        </p:txBody>
      </p:sp>
      <p:pic>
        <p:nvPicPr>
          <p:cNvPr id="3" name="Picture 3">
            <a:extLst>
              <a:ext uri="{FF2B5EF4-FFF2-40B4-BE49-F238E27FC236}">
                <a16:creationId xmlns:a16="http://schemas.microsoft.com/office/drawing/2014/main" id="{E491D4BD-CFBC-7F3A-F20B-9231564AE2BC}"/>
              </a:ext>
            </a:extLst>
          </p:cNvPr>
          <p:cNvPicPr>
            <a:picLocks noChangeAspect="1"/>
          </p:cNvPicPr>
          <p:nvPr/>
        </p:nvPicPr>
        <p:blipFill>
          <a:blip r:embed="rId2"/>
          <a:stretch>
            <a:fillRect/>
          </a:stretch>
        </p:blipFill>
        <p:spPr>
          <a:xfrm>
            <a:off x="1072056" y="1133573"/>
            <a:ext cx="7305346" cy="5113086"/>
          </a:xfrm>
          <a:prstGeom prst="rect">
            <a:avLst/>
          </a:prstGeom>
        </p:spPr>
      </p:pic>
    </p:spTree>
    <p:extLst>
      <p:ext uri="{BB962C8B-B14F-4D97-AF65-F5344CB8AC3E}">
        <p14:creationId xmlns:p14="http://schemas.microsoft.com/office/powerpoint/2010/main" val="473859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29490"/>
          </a:xfrm>
        </p:spPr>
        <p:txBody>
          <a:bodyPr>
            <a:normAutofit/>
          </a:bodyPr>
          <a:lstStyle/>
          <a:p>
            <a:r>
              <a:rPr lang="en-US" sz="3200" b="1"/>
              <a:t> – Other Information</a:t>
            </a:r>
            <a:br>
              <a:rPr lang="en-US"/>
            </a:br>
            <a:endParaRPr lang="en-US" sz="1400">
              <a:cs typeface="Calibri"/>
            </a:endParaRPr>
          </a:p>
        </p:txBody>
      </p:sp>
      <p:sp>
        <p:nvSpPr>
          <p:cNvPr id="5" name="Slide Number Placeholder 4"/>
          <p:cNvSpPr>
            <a:spLocks noGrp="1"/>
          </p:cNvSpPr>
          <p:nvPr>
            <p:ph type="sldNum" sz="quarter" idx="12"/>
          </p:nvPr>
        </p:nvSpPr>
        <p:spPr/>
        <p:txBody>
          <a:bodyPr/>
          <a:lstStyle/>
          <a:p>
            <a:r>
              <a:rPr lang="en-US"/>
              <a:t>  Page </a:t>
            </a:r>
            <a:fld id="{8E28673C-7439-4936-91D9-8BF73B1400EB}" type="slidenum">
              <a:rPr lang="en-US" dirty="0" smtClean="0"/>
              <a:pPr/>
              <a:t>20</a:t>
            </a:fld>
            <a:endParaRPr lang="en-US"/>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256195605"/>
              </p:ext>
            </p:extLst>
          </p:nvPr>
        </p:nvGraphicFramePr>
        <p:xfrm>
          <a:off x="1596258" y="1359775"/>
          <a:ext cx="5920797" cy="4065100"/>
        </p:xfrm>
        <a:graphic>
          <a:graphicData uri="http://schemas.openxmlformats.org/drawingml/2006/table">
            <a:tbl>
              <a:tblPr firstRow="1" bandRow="1">
                <a:tableStyleId>{5940675A-B579-460E-94D1-54222C63F5DA}</a:tableStyleId>
              </a:tblPr>
              <a:tblGrid>
                <a:gridCol w="5070358">
                  <a:extLst>
                    <a:ext uri="{9D8B030D-6E8A-4147-A177-3AD203B41FA5}">
                      <a16:colId xmlns:a16="http://schemas.microsoft.com/office/drawing/2014/main" val="20000"/>
                    </a:ext>
                  </a:extLst>
                </a:gridCol>
                <a:gridCol w="850439">
                  <a:extLst>
                    <a:ext uri="{9D8B030D-6E8A-4147-A177-3AD203B41FA5}">
                      <a16:colId xmlns:a16="http://schemas.microsoft.com/office/drawing/2014/main" val="1540189890"/>
                    </a:ext>
                  </a:extLst>
                </a:gridCol>
              </a:tblGrid>
              <a:tr h="354673">
                <a:tc>
                  <a:txBody>
                    <a:bodyPr/>
                    <a:lstStyle/>
                    <a:p>
                      <a:endParaRPr lang="en-US" sz="1400"/>
                    </a:p>
                  </a:txBody>
                  <a:tcPr/>
                </a:tc>
                <a:tc>
                  <a:txBody>
                    <a:bodyPr/>
                    <a:lstStyle/>
                    <a:p>
                      <a:pPr lvl="0" algn="ctr">
                        <a:buNone/>
                      </a:pPr>
                      <a:r>
                        <a:rPr lang="en-US" sz="1400" b="1"/>
                        <a:t>2021</a:t>
                      </a:r>
                    </a:p>
                  </a:txBody>
                  <a:tcPr marL="0" marR="0"/>
                </a:tc>
                <a:extLst>
                  <a:ext uri="{0D108BD9-81ED-4DB2-BD59-A6C34878D82A}">
                    <a16:rowId xmlns:a16="http://schemas.microsoft.com/office/drawing/2014/main" val="10000"/>
                  </a:ext>
                </a:extLst>
              </a:tr>
              <a:tr h="354673">
                <a:tc>
                  <a:txBody>
                    <a:bodyPr/>
                    <a:lstStyle/>
                    <a:p>
                      <a:r>
                        <a:rPr lang="en-US" sz="1400"/>
                        <a:t>Arrests Custodial</a:t>
                      </a:r>
                      <a:r>
                        <a:rPr lang="en-US" sz="1400" baseline="0"/>
                        <a:t> (students)</a:t>
                      </a:r>
                      <a:endParaRPr lang="en-US" sz="1400"/>
                    </a:p>
                  </a:txBody>
                  <a:tcPr/>
                </a:tc>
                <a:tc>
                  <a:txBody>
                    <a:bodyPr/>
                    <a:lstStyle/>
                    <a:p>
                      <a:pPr lvl="0" algn="ctr">
                        <a:buNone/>
                      </a:pPr>
                      <a:r>
                        <a:rPr lang="en-US" sz="1400"/>
                        <a:t>53</a:t>
                      </a:r>
                    </a:p>
                  </a:txBody>
                  <a:tcPr marL="0" marR="0"/>
                </a:tc>
                <a:extLst>
                  <a:ext uri="{0D108BD9-81ED-4DB2-BD59-A6C34878D82A}">
                    <a16:rowId xmlns:a16="http://schemas.microsoft.com/office/drawing/2014/main" val="10005"/>
                  </a:ext>
                </a:extLst>
              </a:tr>
              <a:tr h="354673">
                <a:tc>
                  <a:txBody>
                    <a:bodyPr/>
                    <a:lstStyle/>
                    <a:p>
                      <a:r>
                        <a:rPr lang="en-US" sz="1400"/>
                        <a:t>Arrests Non-Custodial</a:t>
                      </a:r>
                      <a:r>
                        <a:rPr lang="en-US" sz="1400" baseline="0"/>
                        <a:t> (students)</a:t>
                      </a:r>
                      <a:endParaRPr lang="en-US" sz="1400"/>
                    </a:p>
                  </a:txBody>
                  <a:tcPr/>
                </a:tc>
                <a:tc>
                  <a:txBody>
                    <a:bodyPr/>
                    <a:lstStyle/>
                    <a:p>
                      <a:pPr lvl="0" algn="ctr">
                        <a:buNone/>
                      </a:pPr>
                      <a:r>
                        <a:rPr lang="en-US" sz="1400"/>
                        <a:t>256</a:t>
                      </a:r>
                    </a:p>
                  </a:txBody>
                  <a:tcPr marL="0" marR="0"/>
                </a:tc>
                <a:extLst>
                  <a:ext uri="{0D108BD9-81ED-4DB2-BD59-A6C34878D82A}">
                    <a16:rowId xmlns:a16="http://schemas.microsoft.com/office/drawing/2014/main" val="10006"/>
                  </a:ext>
                </a:extLst>
              </a:tr>
              <a:tr h="354673">
                <a:tc>
                  <a:txBody>
                    <a:bodyPr/>
                    <a:lstStyle/>
                    <a:p>
                      <a:r>
                        <a:rPr lang="en-US" sz="1400"/>
                        <a:t>Arrests Custodial (non-students)</a:t>
                      </a:r>
                    </a:p>
                  </a:txBody>
                  <a:tcPr/>
                </a:tc>
                <a:tc>
                  <a:txBody>
                    <a:bodyPr/>
                    <a:lstStyle/>
                    <a:p>
                      <a:pPr lvl="0" algn="ctr">
                        <a:buNone/>
                      </a:pPr>
                      <a:r>
                        <a:rPr lang="en-US" sz="1400"/>
                        <a:t>979</a:t>
                      </a:r>
                    </a:p>
                  </a:txBody>
                  <a:tcPr marL="0" marR="0"/>
                </a:tc>
                <a:extLst>
                  <a:ext uri="{0D108BD9-81ED-4DB2-BD59-A6C34878D82A}">
                    <a16:rowId xmlns:a16="http://schemas.microsoft.com/office/drawing/2014/main" val="10007"/>
                  </a:ext>
                </a:extLst>
              </a:tr>
              <a:tr h="354673">
                <a:tc>
                  <a:txBody>
                    <a:bodyPr/>
                    <a:lstStyle/>
                    <a:p>
                      <a:r>
                        <a:rPr lang="en-US" sz="1400"/>
                        <a:t>Arrests Non-Custodial</a:t>
                      </a:r>
                      <a:r>
                        <a:rPr lang="en-US" sz="1400" baseline="0"/>
                        <a:t> (non-students)</a:t>
                      </a:r>
                      <a:endParaRPr lang="en-US" sz="1400"/>
                    </a:p>
                  </a:txBody>
                  <a:tcPr/>
                </a:tc>
                <a:tc>
                  <a:txBody>
                    <a:bodyPr/>
                    <a:lstStyle/>
                    <a:p>
                      <a:pPr lvl="0" algn="ctr">
                        <a:buNone/>
                      </a:pPr>
                      <a:r>
                        <a:rPr lang="en-US" sz="1400"/>
                        <a:t>261</a:t>
                      </a:r>
                    </a:p>
                  </a:txBody>
                  <a:tcPr marL="0" marR="0"/>
                </a:tc>
                <a:extLst>
                  <a:ext uri="{0D108BD9-81ED-4DB2-BD59-A6C34878D82A}">
                    <a16:rowId xmlns:a16="http://schemas.microsoft.com/office/drawing/2014/main" val="10008"/>
                  </a:ext>
                </a:extLst>
              </a:tr>
              <a:tr h="354673">
                <a:tc>
                  <a:txBody>
                    <a:bodyPr/>
                    <a:lstStyle/>
                    <a:p>
                      <a:r>
                        <a:rPr lang="en-US" sz="1400"/>
                        <a:t>Life Saving Episodes by Officers</a:t>
                      </a:r>
                    </a:p>
                  </a:txBody>
                  <a:tcPr/>
                </a:tc>
                <a:tc>
                  <a:txBody>
                    <a:bodyPr/>
                    <a:lstStyle/>
                    <a:p>
                      <a:pPr lvl="0" algn="ctr">
                        <a:buNone/>
                      </a:pPr>
                      <a:r>
                        <a:rPr lang="en-US" sz="1400">
                          <a:solidFill>
                            <a:schemeClr val="tx1"/>
                          </a:solidFill>
                        </a:rPr>
                        <a:t>13</a:t>
                      </a:r>
                    </a:p>
                  </a:txBody>
                  <a:tcPr marL="0" marR="0"/>
                </a:tc>
                <a:extLst>
                  <a:ext uri="{0D108BD9-81ED-4DB2-BD59-A6C34878D82A}">
                    <a16:rowId xmlns:a16="http://schemas.microsoft.com/office/drawing/2014/main" val="10010"/>
                  </a:ext>
                </a:extLst>
              </a:tr>
              <a:tr h="613858">
                <a:tc>
                  <a:txBody>
                    <a:bodyPr/>
                    <a:lstStyle/>
                    <a:p>
                      <a:r>
                        <a:rPr lang="en-US" sz="1400"/>
                        <a:t>Unlawful Entry/Assist US Border</a:t>
                      </a:r>
                      <a:r>
                        <a:rPr lang="en-US" sz="1400" baseline="0"/>
                        <a:t> Patrol Brownsville Campus</a:t>
                      </a:r>
                      <a:endParaRPr lang="en-US" sz="1400"/>
                    </a:p>
                  </a:txBody>
                  <a:tcPr/>
                </a:tc>
                <a:tc>
                  <a:txBody>
                    <a:bodyPr/>
                    <a:lstStyle/>
                    <a:p>
                      <a:pPr lvl="0" algn="ctr">
                        <a:buNone/>
                      </a:pPr>
                      <a:r>
                        <a:rPr lang="en-US" sz="1400">
                          <a:solidFill>
                            <a:schemeClr val="tx1"/>
                          </a:solidFill>
                        </a:rPr>
                        <a:t>45</a:t>
                      </a:r>
                    </a:p>
                  </a:txBody>
                  <a:tcPr marL="0" marR="0"/>
                </a:tc>
                <a:extLst>
                  <a:ext uri="{0D108BD9-81ED-4DB2-BD59-A6C34878D82A}">
                    <a16:rowId xmlns:a16="http://schemas.microsoft.com/office/drawing/2014/main" val="2651760993"/>
                  </a:ext>
                </a:extLst>
              </a:tr>
              <a:tr h="613858">
                <a:tc>
                  <a:txBody>
                    <a:bodyPr/>
                    <a:lstStyle/>
                    <a:p>
                      <a:r>
                        <a:rPr lang="en-US" sz="1400"/>
                        <a:t>Involuntary</a:t>
                      </a:r>
                      <a:r>
                        <a:rPr lang="en-US" sz="1400" baseline="0"/>
                        <a:t> Mental Health Commitments </a:t>
                      </a:r>
                    </a:p>
                    <a:p>
                      <a:r>
                        <a:rPr lang="en-US" sz="1400" baseline="0"/>
                        <a:t>(non-clinical setting)</a:t>
                      </a:r>
                      <a:endParaRPr lang="en-US" sz="1100" baseline="0">
                        <a:sym typeface="Wingdings" panose="05000000000000000000" pitchFamily="2" charset="2"/>
                      </a:endParaRPr>
                    </a:p>
                  </a:txBody>
                  <a:tcPr/>
                </a:tc>
                <a:tc>
                  <a:txBody>
                    <a:bodyPr/>
                    <a:lstStyle/>
                    <a:p>
                      <a:pPr lvl="0" algn="ctr">
                        <a:buNone/>
                      </a:pPr>
                      <a:r>
                        <a:rPr lang="en-US" sz="1400">
                          <a:solidFill>
                            <a:schemeClr val="tx1"/>
                          </a:solidFill>
                        </a:rPr>
                        <a:t>138</a:t>
                      </a:r>
                    </a:p>
                  </a:txBody>
                  <a:tcPr marL="0" marR="0"/>
                </a:tc>
                <a:extLst>
                  <a:ext uri="{0D108BD9-81ED-4DB2-BD59-A6C34878D82A}">
                    <a16:rowId xmlns:a16="http://schemas.microsoft.com/office/drawing/2014/main" val="4037201475"/>
                  </a:ext>
                </a:extLst>
              </a:tr>
              <a:tr h="354673">
                <a:tc>
                  <a:txBody>
                    <a:bodyPr/>
                    <a:lstStyle/>
                    <a:p>
                      <a:r>
                        <a:rPr lang="en-US" sz="1400"/>
                        <a:t>Suicides</a:t>
                      </a:r>
                      <a:endParaRPr lang="en-US" sz="1100" kern="1200" baseline="0">
                        <a:solidFill>
                          <a:schemeClr val="tx1"/>
                        </a:solidFill>
                        <a:latin typeface="+mn-lt"/>
                        <a:ea typeface="+mn-ea"/>
                        <a:cs typeface="+mn-cs"/>
                        <a:sym typeface="Wingdings" panose="05000000000000000000" pitchFamily="2" charset="2"/>
                      </a:endParaRPr>
                    </a:p>
                  </a:txBody>
                  <a:tcPr/>
                </a:tc>
                <a:tc>
                  <a:txBody>
                    <a:bodyPr/>
                    <a:lstStyle/>
                    <a:p>
                      <a:pPr lvl="0" algn="ctr">
                        <a:buNone/>
                      </a:pPr>
                      <a:r>
                        <a:rPr lang="en-US" sz="1400">
                          <a:solidFill>
                            <a:schemeClr val="tx1"/>
                          </a:solidFill>
                        </a:rPr>
                        <a:t>8</a:t>
                      </a:r>
                    </a:p>
                  </a:txBody>
                  <a:tcPr marL="0" marR="0"/>
                </a:tc>
                <a:extLst>
                  <a:ext uri="{0D108BD9-81ED-4DB2-BD59-A6C34878D82A}">
                    <a16:rowId xmlns:a16="http://schemas.microsoft.com/office/drawing/2014/main" val="929196695"/>
                  </a:ext>
                </a:extLst>
              </a:tr>
              <a:tr h="354673">
                <a:tc>
                  <a:txBody>
                    <a:bodyPr/>
                    <a:lstStyle/>
                    <a:p>
                      <a:r>
                        <a:rPr lang="en-US" sz="1400"/>
                        <a:t>Suicides attempted</a:t>
                      </a:r>
                      <a:endParaRPr lang="en-US" sz="1100" baseline="0">
                        <a:sym typeface="Wingdings" panose="05000000000000000000" pitchFamily="2" charset="2"/>
                      </a:endParaRPr>
                    </a:p>
                  </a:txBody>
                  <a:tcPr/>
                </a:tc>
                <a:tc>
                  <a:txBody>
                    <a:bodyPr/>
                    <a:lstStyle/>
                    <a:p>
                      <a:pPr lvl="0" algn="ctr">
                        <a:buNone/>
                      </a:pPr>
                      <a:r>
                        <a:rPr lang="en-US" sz="1400">
                          <a:solidFill>
                            <a:schemeClr val="tx1"/>
                          </a:solidFill>
                        </a:rPr>
                        <a:t>21</a:t>
                      </a:r>
                    </a:p>
                  </a:txBody>
                  <a:tcPr marL="0" marR="0"/>
                </a:tc>
                <a:extLst>
                  <a:ext uri="{0D108BD9-81ED-4DB2-BD59-A6C34878D82A}">
                    <a16:rowId xmlns:a16="http://schemas.microsoft.com/office/drawing/2014/main" val="3139624687"/>
                  </a:ext>
                </a:extLst>
              </a:tr>
            </a:tbl>
          </a:graphicData>
        </a:graphic>
      </p:graphicFrame>
      <p:sp>
        <p:nvSpPr>
          <p:cNvPr id="7" name="Footer Placeholder 6">
            <a:extLst>
              <a:ext uri="{FF2B5EF4-FFF2-40B4-BE49-F238E27FC236}">
                <a16:creationId xmlns:a16="http://schemas.microsoft.com/office/drawing/2014/main" id="{2B3812FF-CE1A-45AE-8EEA-727F5E12E2BF}"/>
              </a:ext>
            </a:extLst>
          </p:cNvPr>
          <p:cNvSpPr>
            <a:spLocks noGrp="1"/>
          </p:cNvSpPr>
          <p:nvPr>
            <p:ph type="ftr" sz="quarter" idx="11"/>
          </p:nvPr>
        </p:nvSpPr>
        <p:spPr>
          <a:xfrm>
            <a:off x="2281725" y="5931903"/>
            <a:ext cx="4114800" cy="459581"/>
          </a:xfrm>
        </p:spPr>
        <p:txBody>
          <a:bodyPr/>
          <a:lstStyle/>
          <a:p>
            <a:r>
              <a:rPr lang="en-US"/>
              <a:t>The University of Texas System Office of the Director of Police</a:t>
            </a:r>
          </a:p>
        </p:txBody>
      </p:sp>
      <p:sp>
        <p:nvSpPr>
          <p:cNvPr id="3" name="TextBox 2">
            <a:extLst>
              <a:ext uri="{FF2B5EF4-FFF2-40B4-BE49-F238E27FC236}">
                <a16:creationId xmlns:a16="http://schemas.microsoft.com/office/drawing/2014/main" id="{4D091743-105A-21F8-8D77-F84548721598}"/>
              </a:ext>
            </a:extLst>
          </p:cNvPr>
          <p:cNvSpPr txBox="1"/>
          <p:nvPr/>
        </p:nvSpPr>
        <p:spPr>
          <a:xfrm>
            <a:off x="1978080" y="6293890"/>
            <a:ext cx="486513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mn-lt"/>
                <a:cs typeface="+mn-lt"/>
              </a:rPr>
              <a:t>*non-custodial arrests – defendants are cited and released on promise to appear in court</a:t>
            </a:r>
          </a:p>
          <a:p>
            <a:pPr algn="l"/>
            <a:endParaRPr lang="en-US" sz="1000">
              <a:cs typeface="Calibri"/>
            </a:endParaRPr>
          </a:p>
        </p:txBody>
      </p:sp>
    </p:spTree>
    <p:extLst>
      <p:ext uri="{BB962C8B-B14F-4D97-AF65-F5344CB8AC3E}">
        <p14:creationId xmlns:p14="http://schemas.microsoft.com/office/powerpoint/2010/main" val="4073648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514" y="200553"/>
            <a:ext cx="8229600" cy="567318"/>
          </a:xfrm>
        </p:spPr>
        <p:txBody>
          <a:bodyPr>
            <a:normAutofit fontScale="90000"/>
          </a:bodyPr>
          <a:lstStyle/>
          <a:p>
            <a:r>
              <a:rPr lang="en-US" sz="3300" b="1"/>
              <a:t>Use of Force/Pursuits/Stops</a:t>
            </a:r>
            <a:br>
              <a:rPr lang="en-US"/>
            </a:br>
            <a:r>
              <a:rPr lang="en-US" sz="3100"/>
              <a:t>2021 – 2015</a:t>
            </a:r>
          </a:p>
        </p:txBody>
      </p:sp>
      <p:sp>
        <p:nvSpPr>
          <p:cNvPr id="5" name="Slide Number Placeholder 4"/>
          <p:cNvSpPr>
            <a:spLocks noGrp="1"/>
          </p:cNvSpPr>
          <p:nvPr>
            <p:ph type="sldNum" sz="quarter" idx="12"/>
          </p:nvPr>
        </p:nvSpPr>
        <p:spPr/>
        <p:txBody>
          <a:bodyPr/>
          <a:lstStyle/>
          <a:p>
            <a:r>
              <a:rPr lang="en-US"/>
              <a:t> Page </a:t>
            </a:r>
            <a:fld id="{8E28673C-7439-4936-91D9-8BF73B1400EB}" type="slidenum">
              <a:rPr lang="en-US" dirty="0" smtClean="0"/>
              <a:pPr/>
              <a:t>21</a:t>
            </a:fld>
            <a:endParaRPr lang="en-US"/>
          </a:p>
        </p:txBody>
      </p:sp>
      <p:sp>
        <p:nvSpPr>
          <p:cNvPr id="3" name="TextBox 2"/>
          <p:cNvSpPr txBox="1"/>
          <p:nvPr/>
        </p:nvSpPr>
        <p:spPr>
          <a:xfrm>
            <a:off x="865722" y="5699820"/>
            <a:ext cx="8039483" cy="861774"/>
          </a:xfrm>
          <a:prstGeom prst="rect">
            <a:avLst/>
          </a:prstGeom>
          <a:noFill/>
        </p:spPr>
        <p:txBody>
          <a:bodyPr wrap="square" lIns="91440" tIns="45720" rIns="91440" bIns="45720" rtlCol="0" anchor="t">
            <a:spAutoFit/>
          </a:bodyPr>
          <a:lstStyle/>
          <a:p>
            <a:r>
              <a:rPr lang="en-US" sz="1000" baseline="30000"/>
              <a:t>1</a:t>
            </a:r>
            <a:r>
              <a:rPr lang="en-US" sz="1000"/>
              <a:t>Odessa Active Shooter Event</a:t>
            </a:r>
          </a:p>
          <a:p>
            <a:r>
              <a:rPr lang="en-US" sz="1000" baseline="30000"/>
              <a:t>2</a:t>
            </a:r>
            <a:r>
              <a:rPr lang="en-US" sz="1000"/>
              <a:t>Three animals euthanized 2018</a:t>
            </a:r>
            <a:endParaRPr lang="en-US" sz="1000">
              <a:cs typeface="Calibri"/>
            </a:endParaRPr>
          </a:p>
          <a:p>
            <a:r>
              <a:rPr lang="en-US" sz="1000" baseline="30000">
                <a:latin typeface="Calibri"/>
                <a:cs typeface="Times New Roman"/>
              </a:rPr>
              <a:t>3</a:t>
            </a:r>
            <a:r>
              <a:rPr lang="en-US" sz="1000"/>
              <a:t>The Sandra Bland Act, effective September 1, 2017, changed reporting requirements for motor vehicle stops to</a:t>
            </a:r>
            <a:endParaRPr lang="en-US" sz="1000">
              <a:cs typeface="Calibri"/>
            </a:endParaRPr>
          </a:p>
          <a:p>
            <a:r>
              <a:rPr lang="en-US" sz="1000"/>
              <a:t> require reporting of warnings issued, as well as tickets and citations. </a:t>
            </a:r>
            <a:endParaRPr lang="en-US"/>
          </a:p>
          <a:p>
            <a:r>
              <a:rPr lang="en-US" sz="1000">
                <a:cs typeface="Calibri"/>
              </a:rPr>
              <a:t> Footnote #4: The Coronavirus Pandemic influenced reported/recorded motor vehicle stop numbers.</a:t>
            </a:r>
          </a:p>
        </p:txBody>
      </p:sp>
      <p:graphicFrame>
        <p:nvGraphicFramePr>
          <p:cNvPr id="10" name="Content Placeholder 9">
            <a:extLst>
              <a:ext uri="{FF2B5EF4-FFF2-40B4-BE49-F238E27FC236}">
                <a16:creationId xmlns:a16="http://schemas.microsoft.com/office/drawing/2014/main" id="{4F315915-E9FA-4057-A7FD-AC142B533D2B}"/>
              </a:ext>
            </a:extLst>
          </p:cNvPr>
          <p:cNvGraphicFramePr>
            <a:graphicFrameLocks noGrp="1"/>
          </p:cNvGraphicFramePr>
          <p:nvPr>
            <p:ph idx="1"/>
            <p:extLst>
              <p:ext uri="{D42A27DB-BD31-4B8C-83A1-F6EECF244321}">
                <p14:modId xmlns:p14="http://schemas.microsoft.com/office/powerpoint/2010/main" val="1760481143"/>
              </p:ext>
            </p:extLst>
          </p:nvPr>
        </p:nvGraphicFramePr>
        <p:xfrm>
          <a:off x="466200" y="934200"/>
          <a:ext cx="8229590" cy="4836795"/>
        </p:xfrm>
        <a:graphic>
          <a:graphicData uri="http://schemas.openxmlformats.org/drawingml/2006/table">
            <a:tbl>
              <a:tblPr firstRow="1" firstCol="1" bandRow="1">
                <a:tableStyleId>{5940675A-B579-460E-94D1-54222C63F5DA}</a:tableStyleId>
              </a:tblPr>
              <a:tblGrid>
                <a:gridCol w="3471998">
                  <a:extLst>
                    <a:ext uri="{9D8B030D-6E8A-4147-A177-3AD203B41FA5}">
                      <a16:colId xmlns:a16="http://schemas.microsoft.com/office/drawing/2014/main" val="3598590185"/>
                    </a:ext>
                  </a:extLst>
                </a:gridCol>
                <a:gridCol w="717138">
                  <a:extLst>
                    <a:ext uri="{9D8B030D-6E8A-4147-A177-3AD203B41FA5}">
                      <a16:colId xmlns:a16="http://schemas.microsoft.com/office/drawing/2014/main" val="3669496138"/>
                    </a:ext>
                  </a:extLst>
                </a:gridCol>
                <a:gridCol w="717138">
                  <a:extLst>
                    <a:ext uri="{9D8B030D-6E8A-4147-A177-3AD203B41FA5}">
                      <a16:colId xmlns:a16="http://schemas.microsoft.com/office/drawing/2014/main" val="4149699896"/>
                    </a:ext>
                  </a:extLst>
                </a:gridCol>
                <a:gridCol w="772276">
                  <a:extLst>
                    <a:ext uri="{9D8B030D-6E8A-4147-A177-3AD203B41FA5}">
                      <a16:colId xmlns:a16="http://schemas.microsoft.com/office/drawing/2014/main" val="2642523034"/>
                    </a:ext>
                  </a:extLst>
                </a:gridCol>
                <a:gridCol w="780493">
                  <a:extLst>
                    <a:ext uri="{9D8B030D-6E8A-4147-A177-3AD203B41FA5}">
                      <a16:colId xmlns:a16="http://schemas.microsoft.com/office/drawing/2014/main" val="1474760699"/>
                    </a:ext>
                  </a:extLst>
                </a:gridCol>
                <a:gridCol w="686095">
                  <a:extLst>
                    <a:ext uri="{9D8B030D-6E8A-4147-A177-3AD203B41FA5}">
                      <a16:colId xmlns:a16="http://schemas.microsoft.com/office/drawing/2014/main" val="3990761456"/>
                    </a:ext>
                  </a:extLst>
                </a:gridCol>
                <a:gridCol w="542226">
                  <a:extLst>
                    <a:ext uri="{9D8B030D-6E8A-4147-A177-3AD203B41FA5}">
                      <a16:colId xmlns:a16="http://schemas.microsoft.com/office/drawing/2014/main" val="1200928124"/>
                    </a:ext>
                  </a:extLst>
                </a:gridCol>
                <a:gridCol w="542226">
                  <a:extLst>
                    <a:ext uri="{9D8B030D-6E8A-4147-A177-3AD203B41FA5}">
                      <a16:colId xmlns:a16="http://schemas.microsoft.com/office/drawing/2014/main" val="3069343696"/>
                    </a:ext>
                  </a:extLst>
                </a:gridCol>
              </a:tblGrid>
              <a:tr h="400050">
                <a:tc>
                  <a:txBody>
                    <a:bodyPr/>
                    <a:lstStyle/>
                    <a:p>
                      <a:pPr fontAlgn="base"/>
                      <a:r>
                        <a:rPr lang="en-US" sz="1400">
                          <a:effectLst/>
                        </a:rPr>
                        <a:t>​</a:t>
                      </a:r>
                      <a:endParaRPr lang="en-US">
                        <a:effectLst/>
                      </a:endParaRPr>
                    </a:p>
                  </a:txBody>
                  <a:tcPr marL="9525" marR="9525" marT="9525" marB="9525"/>
                </a:tc>
                <a:tc>
                  <a:txBody>
                    <a:bodyPr/>
                    <a:lstStyle/>
                    <a:p>
                      <a:pPr lvl="0" algn="ctr">
                        <a:buNone/>
                      </a:pPr>
                      <a:r>
                        <a:rPr lang="en-US" sz="1400" b="1">
                          <a:effectLst/>
                        </a:rPr>
                        <a:t>2021</a:t>
                      </a:r>
                    </a:p>
                  </a:txBody>
                  <a:tcPr marL="9524" marR="9524" marT="9524" marB="9524"/>
                </a:tc>
                <a:tc>
                  <a:txBody>
                    <a:bodyPr/>
                    <a:lstStyle/>
                    <a:p>
                      <a:pPr algn="ctr" fontAlgn="base"/>
                      <a:r>
                        <a:rPr lang="en-US" sz="1400">
                          <a:effectLst/>
                        </a:rPr>
                        <a:t>   </a:t>
                      </a:r>
                      <a:r>
                        <a:rPr lang="en-US" sz="1400" b="0">
                          <a:effectLst/>
                        </a:rPr>
                        <a:t> 2020​</a:t>
                      </a:r>
                      <a:endParaRPr lang="en-US" b="0">
                        <a:effectLst/>
                      </a:endParaRPr>
                    </a:p>
                  </a:txBody>
                  <a:tcPr marL="9525" marR="9525" marT="9525" marB="9525"/>
                </a:tc>
                <a:tc>
                  <a:txBody>
                    <a:bodyPr/>
                    <a:lstStyle/>
                    <a:p>
                      <a:pPr algn="ctr" fontAlgn="base"/>
                      <a:r>
                        <a:rPr lang="en-US" sz="1400">
                          <a:effectLst/>
                        </a:rPr>
                        <a:t>   2019​</a:t>
                      </a:r>
                      <a:endParaRPr lang="en-US">
                        <a:effectLst/>
                      </a:endParaRPr>
                    </a:p>
                  </a:txBody>
                  <a:tcPr marL="9525" marR="9525" marT="9525" marB="9525"/>
                </a:tc>
                <a:tc>
                  <a:txBody>
                    <a:bodyPr/>
                    <a:lstStyle/>
                    <a:p>
                      <a:pPr algn="ctr" fontAlgn="base"/>
                      <a:r>
                        <a:rPr lang="en-US" sz="1400">
                          <a:effectLst/>
                        </a:rPr>
                        <a:t>  2018​</a:t>
                      </a:r>
                      <a:endParaRPr lang="en-US">
                        <a:effectLst/>
                      </a:endParaRPr>
                    </a:p>
                  </a:txBody>
                  <a:tcPr marL="9525" marR="9525" marT="9525" marB="9525"/>
                </a:tc>
                <a:tc>
                  <a:txBody>
                    <a:bodyPr/>
                    <a:lstStyle/>
                    <a:p>
                      <a:pPr algn="ctr" fontAlgn="base"/>
                      <a:r>
                        <a:rPr lang="en-US" sz="1400">
                          <a:effectLst/>
                        </a:rPr>
                        <a:t> 2017​</a:t>
                      </a:r>
                      <a:endParaRPr lang="en-US">
                        <a:effectLst/>
                      </a:endParaRPr>
                    </a:p>
                  </a:txBody>
                  <a:tcPr marL="9525" marR="9525" marT="9525" marB="9525"/>
                </a:tc>
                <a:tc>
                  <a:txBody>
                    <a:bodyPr/>
                    <a:lstStyle/>
                    <a:p>
                      <a:pPr algn="r" fontAlgn="base"/>
                      <a:r>
                        <a:rPr lang="en-US" sz="1400">
                          <a:effectLst/>
                        </a:rPr>
                        <a:t>2016​</a:t>
                      </a:r>
                      <a:endParaRPr lang="en-US">
                        <a:effectLst/>
                      </a:endParaRPr>
                    </a:p>
                  </a:txBody>
                  <a:tcPr marL="9525" marR="9525" marT="9525" marB="9525"/>
                </a:tc>
                <a:tc>
                  <a:txBody>
                    <a:bodyPr/>
                    <a:lstStyle/>
                    <a:p>
                      <a:pPr algn="ctr" fontAlgn="base"/>
                      <a:r>
                        <a:rPr lang="en-US" sz="1400">
                          <a:effectLst/>
                        </a:rPr>
                        <a:t>2015​</a:t>
                      </a:r>
                      <a:endParaRPr lang="en-US">
                        <a:effectLst/>
                      </a:endParaRPr>
                    </a:p>
                  </a:txBody>
                  <a:tcPr marL="9525" marR="9525" marT="9525" marB="9525"/>
                </a:tc>
                <a:extLst>
                  <a:ext uri="{0D108BD9-81ED-4DB2-BD59-A6C34878D82A}">
                    <a16:rowId xmlns:a16="http://schemas.microsoft.com/office/drawing/2014/main" val="3240967582"/>
                  </a:ext>
                </a:extLst>
              </a:tr>
              <a:tr h="381000">
                <a:tc>
                  <a:txBody>
                    <a:bodyPr/>
                    <a:lstStyle/>
                    <a:p>
                      <a:pPr fontAlgn="base"/>
                      <a:r>
                        <a:rPr lang="en-US" sz="1400">
                          <a:effectLst/>
                        </a:rPr>
                        <a:t>Use of Force –  Incidents​</a:t>
                      </a:r>
                      <a:endParaRPr lang="en-US">
                        <a:effectLst/>
                      </a:endParaRPr>
                    </a:p>
                  </a:txBody>
                  <a:tcPr marL="9525" marR="9525" marT="9525" marB="9525"/>
                </a:tc>
                <a:tc>
                  <a:txBody>
                    <a:bodyPr/>
                    <a:lstStyle/>
                    <a:p>
                      <a:pPr lvl="0" algn="r">
                        <a:buNone/>
                      </a:pPr>
                      <a:r>
                        <a:rPr lang="en-US" sz="1400">
                          <a:effectLst/>
                        </a:rPr>
                        <a:t>131</a:t>
                      </a:r>
                    </a:p>
                  </a:txBody>
                  <a:tcPr marL="9524" marR="9524" marT="9524" marB="9524"/>
                </a:tc>
                <a:tc>
                  <a:txBody>
                    <a:bodyPr/>
                    <a:lstStyle/>
                    <a:p>
                      <a:pPr algn="r" fontAlgn="base"/>
                      <a:r>
                        <a:rPr lang="en-US" sz="1400">
                          <a:effectLst/>
                        </a:rPr>
                        <a:t>115​</a:t>
                      </a:r>
                      <a:endParaRPr lang="en-US">
                        <a:effectLst/>
                      </a:endParaRPr>
                    </a:p>
                  </a:txBody>
                  <a:tcPr marL="9525" marR="9525" marT="9525" marB="9525"/>
                </a:tc>
                <a:tc>
                  <a:txBody>
                    <a:bodyPr/>
                    <a:lstStyle/>
                    <a:p>
                      <a:pPr algn="r" fontAlgn="base"/>
                      <a:r>
                        <a:rPr lang="en-US" sz="1400">
                          <a:effectLst/>
                        </a:rPr>
                        <a:t>124​</a:t>
                      </a:r>
                      <a:endParaRPr lang="en-US">
                        <a:effectLst/>
                      </a:endParaRPr>
                    </a:p>
                  </a:txBody>
                  <a:tcPr marL="9525" marR="9525" marT="9525" marB="9525"/>
                </a:tc>
                <a:tc>
                  <a:txBody>
                    <a:bodyPr/>
                    <a:lstStyle/>
                    <a:p>
                      <a:pPr algn="r" fontAlgn="base"/>
                      <a:r>
                        <a:rPr lang="en-US" sz="1400">
                          <a:effectLst/>
                        </a:rPr>
                        <a:t>122​</a:t>
                      </a:r>
                      <a:endParaRPr lang="en-US">
                        <a:effectLst/>
                      </a:endParaRPr>
                    </a:p>
                  </a:txBody>
                  <a:tcPr marL="9525" marR="9525" marT="9525" marB="9525"/>
                </a:tc>
                <a:tc>
                  <a:txBody>
                    <a:bodyPr/>
                    <a:lstStyle/>
                    <a:p>
                      <a:pPr algn="r" fontAlgn="base"/>
                      <a:r>
                        <a:rPr lang="en-US" sz="1400">
                          <a:effectLst/>
                        </a:rPr>
                        <a:t>111​</a:t>
                      </a:r>
                      <a:endParaRPr lang="en-US">
                        <a:effectLst/>
                      </a:endParaRPr>
                    </a:p>
                  </a:txBody>
                  <a:tcPr marL="9525" marR="9525" marT="9525" marB="9525"/>
                </a:tc>
                <a:tc>
                  <a:txBody>
                    <a:bodyPr/>
                    <a:lstStyle/>
                    <a:p>
                      <a:pPr algn="r" fontAlgn="base"/>
                      <a:r>
                        <a:rPr lang="en-US" sz="1400">
                          <a:effectLst/>
                        </a:rPr>
                        <a:t>78​</a:t>
                      </a:r>
                      <a:endParaRPr lang="en-US">
                        <a:effectLst/>
                      </a:endParaRPr>
                    </a:p>
                  </a:txBody>
                  <a:tcPr marL="9525" marR="9525" marT="9525" marB="9525"/>
                </a:tc>
                <a:tc>
                  <a:txBody>
                    <a:bodyPr/>
                    <a:lstStyle/>
                    <a:p>
                      <a:pPr algn="r" fontAlgn="base"/>
                      <a:r>
                        <a:rPr lang="en-US" sz="1400">
                          <a:effectLst/>
                        </a:rPr>
                        <a:t>93​</a:t>
                      </a:r>
                      <a:endParaRPr lang="en-US">
                        <a:effectLst/>
                      </a:endParaRPr>
                    </a:p>
                  </a:txBody>
                  <a:tcPr marL="9525" marR="9525" marT="9525" marB="9525"/>
                </a:tc>
                <a:extLst>
                  <a:ext uri="{0D108BD9-81ED-4DB2-BD59-A6C34878D82A}">
                    <a16:rowId xmlns:a16="http://schemas.microsoft.com/office/drawing/2014/main" val="988932477"/>
                  </a:ext>
                </a:extLst>
              </a:tr>
              <a:tr h="361950">
                <a:tc>
                  <a:txBody>
                    <a:bodyPr/>
                    <a:lstStyle/>
                    <a:p>
                      <a:pPr fontAlgn="base"/>
                      <a:r>
                        <a:rPr lang="en-US" sz="1400">
                          <a:effectLst/>
                        </a:rPr>
                        <a:t>Taser Use or Exhibition​</a:t>
                      </a:r>
                      <a:endParaRPr lang="en-US">
                        <a:effectLst/>
                      </a:endParaRPr>
                    </a:p>
                  </a:txBody>
                  <a:tcPr marL="9525" marR="9525" marT="9525" marB="9525"/>
                </a:tc>
                <a:tc>
                  <a:txBody>
                    <a:bodyPr/>
                    <a:lstStyle/>
                    <a:p>
                      <a:pPr lvl="0" algn="r">
                        <a:buNone/>
                      </a:pPr>
                      <a:r>
                        <a:rPr lang="en-US" sz="1400">
                          <a:effectLst/>
                        </a:rPr>
                        <a:t>15</a:t>
                      </a:r>
                    </a:p>
                  </a:txBody>
                  <a:tcPr marL="9524" marR="9524" marT="9524" marB="9524"/>
                </a:tc>
                <a:tc>
                  <a:txBody>
                    <a:bodyPr/>
                    <a:lstStyle/>
                    <a:p>
                      <a:pPr algn="r" fontAlgn="base"/>
                      <a:r>
                        <a:rPr lang="en-US" sz="1400">
                          <a:effectLst/>
                        </a:rPr>
                        <a:t>13​</a:t>
                      </a:r>
                      <a:endParaRPr lang="en-US">
                        <a:effectLst/>
                      </a:endParaRPr>
                    </a:p>
                  </a:txBody>
                  <a:tcPr marL="9525" marR="9525" marT="9525" marB="9525"/>
                </a:tc>
                <a:tc>
                  <a:txBody>
                    <a:bodyPr/>
                    <a:lstStyle/>
                    <a:p>
                      <a:pPr algn="r" fontAlgn="base"/>
                      <a:r>
                        <a:rPr lang="en-US" sz="1400">
                          <a:effectLst/>
                        </a:rPr>
                        <a:t>20​</a:t>
                      </a:r>
                      <a:endParaRPr lang="en-US">
                        <a:effectLst/>
                      </a:endParaRPr>
                    </a:p>
                  </a:txBody>
                  <a:tcPr marL="9525" marR="9525" marT="9525" marB="9525"/>
                </a:tc>
                <a:tc>
                  <a:txBody>
                    <a:bodyPr/>
                    <a:lstStyle/>
                    <a:p>
                      <a:pPr algn="r" fontAlgn="base"/>
                      <a:r>
                        <a:rPr lang="en-US" sz="1400">
                          <a:effectLst/>
                        </a:rPr>
                        <a:t>9​</a:t>
                      </a:r>
                      <a:endParaRPr lang="en-US">
                        <a:effectLst/>
                      </a:endParaRPr>
                    </a:p>
                  </a:txBody>
                  <a:tcPr marL="9525" marR="9525" marT="9525" marB="9525"/>
                </a:tc>
                <a:tc>
                  <a:txBody>
                    <a:bodyPr/>
                    <a:lstStyle/>
                    <a:p>
                      <a:pPr algn="r" fontAlgn="base"/>
                      <a:r>
                        <a:rPr lang="en-US" sz="1400">
                          <a:effectLst/>
                        </a:rPr>
                        <a:t>7​</a:t>
                      </a:r>
                      <a:endParaRPr lang="en-US">
                        <a:effectLst/>
                      </a:endParaRPr>
                    </a:p>
                  </a:txBody>
                  <a:tcPr marL="9525" marR="9525" marT="9525" marB="9525"/>
                </a:tc>
                <a:tc>
                  <a:txBody>
                    <a:bodyPr/>
                    <a:lstStyle/>
                    <a:p>
                      <a:pPr algn="r" fontAlgn="base"/>
                      <a:r>
                        <a:rPr lang="en-US" sz="1400">
                          <a:effectLst/>
                        </a:rPr>
                        <a:t>12​</a:t>
                      </a:r>
                      <a:endParaRPr lang="en-US">
                        <a:effectLst/>
                      </a:endParaRPr>
                    </a:p>
                  </a:txBody>
                  <a:tcPr marL="9525" marR="9525" marT="9525" marB="9525"/>
                </a:tc>
                <a:tc>
                  <a:txBody>
                    <a:bodyPr/>
                    <a:lstStyle/>
                    <a:p>
                      <a:pPr algn="r" fontAlgn="base"/>
                      <a:r>
                        <a:rPr lang="en-US" sz="1400">
                          <a:effectLst/>
                        </a:rPr>
                        <a:t>11​</a:t>
                      </a:r>
                      <a:endParaRPr lang="en-US">
                        <a:effectLst/>
                      </a:endParaRPr>
                    </a:p>
                  </a:txBody>
                  <a:tcPr marL="9525" marR="9525" marT="9525" marB="9525"/>
                </a:tc>
                <a:extLst>
                  <a:ext uri="{0D108BD9-81ED-4DB2-BD59-A6C34878D82A}">
                    <a16:rowId xmlns:a16="http://schemas.microsoft.com/office/drawing/2014/main" val="2187033537"/>
                  </a:ext>
                </a:extLst>
              </a:tr>
              <a:tr h="361950">
                <a:tc>
                  <a:txBody>
                    <a:bodyPr/>
                    <a:lstStyle/>
                    <a:p>
                      <a:pPr fontAlgn="base"/>
                      <a:r>
                        <a:rPr lang="en-US" sz="1400">
                          <a:effectLst/>
                        </a:rPr>
                        <a:t>Pepper Spray Use or Exhibition​</a:t>
                      </a:r>
                      <a:endParaRPr lang="en-US">
                        <a:effectLst/>
                      </a:endParaRPr>
                    </a:p>
                  </a:txBody>
                  <a:tcPr marL="9525" marR="9525" marT="9525" marB="9525"/>
                </a:tc>
                <a:tc>
                  <a:txBody>
                    <a:bodyPr/>
                    <a:lstStyle/>
                    <a:p>
                      <a:pPr lvl="0" algn="r">
                        <a:buNone/>
                      </a:pPr>
                      <a:r>
                        <a:rPr lang="en-US" sz="1400">
                          <a:effectLst/>
                        </a:rPr>
                        <a:t>2</a:t>
                      </a:r>
                    </a:p>
                  </a:txBody>
                  <a:tcPr marL="9524" marR="9524" marT="9524" marB="9524"/>
                </a:tc>
                <a:tc>
                  <a:txBody>
                    <a:bodyPr/>
                    <a:lstStyle/>
                    <a:p>
                      <a:pPr algn="r" fontAlgn="base"/>
                      <a:r>
                        <a:rPr lang="en-US" sz="1400">
                          <a:effectLst/>
                        </a:rPr>
                        <a:t>0​</a:t>
                      </a:r>
                      <a:endParaRPr lang="en-US">
                        <a:effectLst/>
                      </a:endParaRPr>
                    </a:p>
                  </a:txBody>
                  <a:tcPr marL="9525" marR="9525" marT="9525" marB="9525"/>
                </a:tc>
                <a:tc>
                  <a:txBody>
                    <a:bodyPr/>
                    <a:lstStyle/>
                    <a:p>
                      <a:pPr algn="r" fontAlgn="base"/>
                      <a:r>
                        <a:rPr lang="en-US" sz="1400">
                          <a:effectLst/>
                        </a:rPr>
                        <a:t>3​</a:t>
                      </a:r>
                      <a:endParaRPr lang="en-US">
                        <a:effectLst/>
                      </a:endParaRPr>
                    </a:p>
                  </a:txBody>
                  <a:tcPr marL="9525" marR="9525" marT="9525" marB="9525"/>
                </a:tc>
                <a:tc>
                  <a:txBody>
                    <a:bodyPr/>
                    <a:lstStyle/>
                    <a:p>
                      <a:pPr algn="r" fontAlgn="base"/>
                      <a:r>
                        <a:rPr lang="en-US" sz="1400">
                          <a:effectLst/>
                        </a:rPr>
                        <a:t>0​</a:t>
                      </a:r>
                      <a:endParaRPr lang="en-US">
                        <a:effectLst/>
                      </a:endParaRPr>
                    </a:p>
                  </a:txBody>
                  <a:tcPr marL="9525" marR="9525" marT="9525" marB="9525"/>
                </a:tc>
                <a:tc>
                  <a:txBody>
                    <a:bodyPr/>
                    <a:lstStyle/>
                    <a:p>
                      <a:pPr algn="r" fontAlgn="base"/>
                      <a:r>
                        <a:rPr lang="en-US" sz="1400">
                          <a:effectLst/>
                        </a:rPr>
                        <a:t>0​</a:t>
                      </a:r>
                      <a:endParaRPr lang="en-US">
                        <a:effectLst/>
                      </a:endParaRPr>
                    </a:p>
                  </a:txBody>
                  <a:tcPr marL="9525" marR="9525" marT="9525" marB="9525"/>
                </a:tc>
                <a:tc>
                  <a:txBody>
                    <a:bodyPr/>
                    <a:lstStyle/>
                    <a:p>
                      <a:pPr algn="r" fontAlgn="base"/>
                      <a:r>
                        <a:rPr lang="en-US" sz="1400">
                          <a:effectLst/>
                        </a:rPr>
                        <a:t>2​</a:t>
                      </a:r>
                      <a:endParaRPr lang="en-US">
                        <a:effectLst/>
                      </a:endParaRPr>
                    </a:p>
                  </a:txBody>
                  <a:tcPr marL="9525" marR="9525" marT="9525" marB="9525"/>
                </a:tc>
                <a:tc>
                  <a:txBody>
                    <a:bodyPr/>
                    <a:lstStyle/>
                    <a:p>
                      <a:pPr algn="r" fontAlgn="base"/>
                      <a:r>
                        <a:rPr lang="en-US" sz="1400">
                          <a:effectLst/>
                        </a:rPr>
                        <a:t>3​</a:t>
                      </a:r>
                      <a:endParaRPr lang="en-US">
                        <a:effectLst/>
                      </a:endParaRPr>
                    </a:p>
                  </a:txBody>
                  <a:tcPr marL="9525" marR="9525" marT="9525" marB="9525"/>
                </a:tc>
                <a:extLst>
                  <a:ext uri="{0D108BD9-81ED-4DB2-BD59-A6C34878D82A}">
                    <a16:rowId xmlns:a16="http://schemas.microsoft.com/office/drawing/2014/main" val="2443445466"/>
                  </a:ext>
                </a:extLst>
              </a:tr>
              <a:tr h="361950">
                <a:tc>
                  <a:txBody>
                    <a:bodyPr/>
                    <a:lstStyle/>
                    <a:p>
                      <a:pPr fontAlgn="base"/>
                      <a:r>
                        <a:rPr lang="en-US" sz="1400">
                          <a:effectLst/>
                        </a:rPr>
                        <a:t>Baton Use or Exhibition</a:t>
                      </a:r>
                    </a:p>
                  </a:txBody>
                  <a:tcPr marL="9525" marR="9525" marT="9525" marB="9525"/>
                </a:tc>
                <a:tc>
                  <a:txBody>
                    <a:bodyPr/>
                    <a:lstStyle/>
                    <a:p>
                      <a:pPr lvl="0" algn="r">
                        <a:buNone/>
                      </a:pPr>
                      <a:r>
                        <a:rPr lang="en-US" sz="1400">
                          <a:effectLst/>
                        </a:rPr>
                        <a:t>0</a:t>
                      </a:r>
                    </a:p>
                  </a:txBody>
                  <a:tcPr marL="9524" marR="9524" marT="9524" marB="9524"/>
                </a:tc>
                <a:tc>
                  <a:txBody>
                    <a:bodyPr/>
                    <a:lstStyle/>
                    <a:p>
                      <a:pPr algn="r" fontAlgn="base"/>
                      <a:r>
                        <a:rPr lang="en-US" sz="1400">
                          <a:effectLst/>
                        </a:rPr>
                        <a:t>0​</a:t>
                      </a:r>
                      <a:endParaRPr lang="en-US">
                        <a:effectLst/>
                      </a:endParaRPr>
                    </a:p>
                  </a:txBody>
                  <a:tcPr marL="9525" marR="9525" marT="9525" marB="9525"/>
                </a:tc>
                <a:tc>
                  <a:txBody>
                    <a:bodyPr/>
                    <a:lstStyle/>
                    <a:p>
                      <a:pPr algn="r" fontAlgn="base"/>
                      <a:r>
                        <a:rPr lang="en-US" sz="1400">
                          <a:effectLst/>
                        </a:rPr>
                        <a:t>0​</a:t>
                      </a:r>
                      <a:endParaRPr lang="en-US">
                        <a:effectLst/>
                      </a:endParaRPr>
                    </a:p>
                  </a:txBody>
                  <a:tcPr marL="9525" marR="9525" marT="9525" marB="9525"/>
                </a:tc>
                <a:tc>
                  <a:txBody>
                    <a:bodyPr/>
                    <a:lstStyle/>
                    <a:p>
                      <a:pPr algn="r" fontAlgn="base"/>
                      <a:r>
                        <a:rPr lang="en-US" sz="1400">
                          <a:effectLst/>
                        </a:rPr>
                        <a:t>1​</a:t>
                      </a:r>
                      <a:endParaRPr lang="en-US">
                        <a:effectLst/>
                      </a:endParaRPr>
                    </a:p>
                  </a:txBody>
                  <a:tcPr marL="9525" marR="9525" marT="9525" marB="9525"/>
                </a:tc>
                <a:tc>
                  <a:txBody>
                    <a:bodyPr/>
                    <a:lstStyle/>
                    <a:p>
                      <a:pPr algn="r" fontAlgn="base"/>
                      <a:r>
                        <a:rPr lang="en-US" sz="1400">
                          <a:effectLst/>
                        </a:rPr>
                        <a:t>0​</a:t>
                      </a:r>
                      <a:endParaRPr lang="en-US">
                        <a:effectLst/>
                      </a:endParaRPr>
                    </a:p>
                  </a:txBody>
                  <a:tcPr marL="9525" marR="9525" marT="9525" marB="9525"/>
                </a:tc>
                <a:tc>
                  <a:txBody>
                    <a:bodyPr/>
                    <a:lstStyle/>
                    <a:p>
                      <a:pPr algn="r" fontAlgn="base"/>
                      <a:r>
                        <a:rPr lang="en-US" sz="1400">
                          <a:effectLst/>
                        </a:rPr>
                        <a:t>0​</a:t>
                      </a:r>
                      <a:endParaRPr lang="en-US">
                        <a:effectLst/>
                      </a:endParaRPr>
                    </a:p>
                  </a:txBody>
                  <a:tcPr marL="9525" marR="9525" marT="9525" marB="9525"/>
                </a:tc>
                <a:tc>
                  <a:txBody>
                    <a:bodyPr/>
                    <a:lstStyle/>
                    <a:p>
                      <a:pPr algn="r" fontAlgn="base"/>
                      <a:r>
                        <a:rPr lang="en-US" sz="1400">
                          <a:effectLst/>
                        </a:rPr>
                        <a:t>0​</a:t>
                      </a:r>
                      <a:endParaRPr lang="en-US">
                        <a:effectLst/>
                      </a:endParaRPr>
                    </a:p>
                  </a:txBody>
                  <a:tcPr marL="9525" marR="9525" marT="9525" marB="9525"/>
                </a:tc>
                <a:extLst>
                  <a:ext uri="{0D108BD9-81ED-4DB2-BD59-A6C34878D82A}">
                    <a16:rowId xmlns:a16="http://schemas.microsoft.com/office/drawing/2014/main" val="1486569021"/>
                  </a:ext>
                </a:extLst>
              </a:tr>
              <a:tr h="361950">
                <a:tc>
                  <a:txBody>
                    <a:bodyPr/>
                    <a:lstStyle/>
                    <a:p>
                      <a:pPr fontAlgn="base"/>
                      <a:r>
                        <a:rPr lang="en-US" sz="1400">
                          <a:effectLst/>
                        </a:rPr>
                        <a:t>Empty Hand Tactics​</a:t>
                      </a:r>
                      <a:endParaRPr lang="en-US">
                        <a:effectLst/>
                      </a:endParaRPr>
                    </a:p>
                  </a:txBody>
                  <a:tcPr marL="9525" marR="9525" marT="9525" marB="9525"/>
                </a:tc>
                <a:tc>
                  <a:txBody>
                    <a:bodyPr/>
                    <a:lstStyle/>
                    <a:p>
                      <a:pPr lvl="0" algn="r">
                        <a:buNone/>
                      </a:pPr>
                      <a:r>
                        <a:rPr lang="en-US" sz="1400">
                          <a:effectLst/>
                        </a:rPr>
                        <a:t>164</a:t>
                      </a:r>
                    </a:p>
                  </a:txBody>
                  <a:tcPr marL="9524" marR="9524" marT="9524" marB="9524"/>
                </a:tc>
                <a:tc>
                  <a:txBody>
                    <a:bodyPr/>
                    <a:lstStyle/>
                    <a:p>
                      <a:pPr algn="r" fontAlgn="base"/>
                      <a:r>
                        <a:rPr lang="en-US" sz="1400">
                          <a:effectLst/>
                        </a:rPr>
                        <a:t>57​</a:t>
                      </a:r>
                      <a:endParaRPr lang="en-US">
                        <a:effectLst/>
                      </a:endParaRPr>
                    </a:p>
                  </a:txBody>
                  <a:tcPr marL="9525" marR="9525" marT="9525" marB="9525"/>
                </a:tc>
                <a:tc>
                  <a:txBody>
                    <a:bodyPr/>
                    <a:lstStyle/>
                    <a:p>
                      <a:pPr algn="r" fontAlgn="base"/>
                      <a:r>
                        <a:rPr lang="en-US" sz="1400">
                          <a:effectLst/>
                        </a:rPr>
                        <a:t>74​</a:t>
                      </a:r>
                      <a:endParaRPr lang="en-US">
                        <a:effectLst/>
                      </a:endParaRPr>
                    </a:p>
                  </a:txBody>
                  <a:tcPr marL="9525" marR="9525" marT="9525" marB="9525"/>
                </a:tc>
                <a:tc>
                  <a:txBody>
                    <a:bodyPr/>
                    <a:lstStyle/>
                    <a:p>
                      <a:pPr algn="r" fontAlgn="base"/>
                      <a:r>
                        <a:rPr lang="en-US" sz="1400">
                          <a:effectLst/>
                        </a:rPr>
                        <a:t>75​</a:t>
                      </a:r>
                      <a:endParaRPr lang="en-US">
                        <a:effectLst/>
                      </a:endParaRPr>
                    </a:p>
                  </a:txBody>
                  <a:tcPr marL="9525" marR="9525" marT="9525" marB="9525"/>
                </a:tc>
                <a:tc>
                  <a:txBody>
                    <a:bodyPr/>
                    <a:lstStyle/>
                    <a:p>
                      <a:pPr algn="r" fontAlgn="base"/>
                      <a:r>
                        <a:rPr lang="en-US" sz="1400">
                          <a:effectLst/>
                        </a:rPr>
                        <a:t>67​</a:t>
                      </a:r>
                      <a:endParaRPr lang="en-US">
                        <a:effectLst/>
                      </a:endParaRPr>
                    </a:p>
                  </a:txBody>
                  <a:tcPr marL="9525" marR="9525" marT="9525" marB="9525"/>
                </a:tc>
                <a:tc>
                  <a:txBody>
                    <a:bodyPr/>
                    <a:lstStyle/>
                    <a:p>
                      <a:pPr algn="r" fontAlgn="base"/>
                      <a:r>
                        <a:rPr lang="en-US" sz="1400">
                          <a:effectLst/>
                        </a:rPr>
                        <a:t>48​</a:t>
                      </a:r>
                      <a:endParaRPr lang="en-US">
                        <a:effectLst/>
                      </a:endParaRPr>
                    </a:p>
                  </a:txBody>
                  <a:tcPr marL="9525" marR="9525" marT="9525" marB="9525"/>
                </a:tc>
                <a:tc>
                  <a:txBody>
                    <a:bodyPr/>
                    <a:lstStyle/>
                    <a:p>
                      <a:pPr algn="r" fontAlgn="base"/>
                      <a:r>
                        <a:rPr lang="en-US" sz="1400">
                          <a:effectLst/>
                        </a:rPr>
                        <a:t>47​</a:t>
                      </a:r>
                      <a:endParaRPr lang="en-US">
                        <a:effectLst/>
                      </a:endParaRPr>
                    </a:p>
                  </a:txBody>
                  <a:tcPr marL="9525" marR="9525" marT="9525" marB="9525"/>
                </a:tc>
                <a:extLst>
                  <a:ext uri="{0D108BD9-81ED-4DB2-BD59-A6C34878D82A}">
                    <a16:rowId xmlns:a16="http://schemas.microsoft.com/office/drawing/2014/main" val="2159192227"/>
                  </a:ext>
                </a:extLst>
              </a:tr>
              <a:tr h="466725">
                <a:tc>
                  <a:txBody>
                    <a:bodyPr/>
                    <a:lstStyle/>
                    <a:p>
                      <a:pPr fontAlgn="base"/>
                      <a:r>
                        <a:rPr lang="en-US" sz="1400">
                          <a:effectLst/>
                        </a:rPr>
                        <a:t>Exhibit Firearm​</a:t>
                      </a:r>
                      <a:endParaRPr lang="en-US">
                        <a:effectLst/>
                      </a:endParaRPr>
                    </a:p>
                  </a:txBody>
                  <a:tcPr marL="9525" marR="9525" marT="9525" marB="9525"/>
                </a:tc>
                <a:tc>
                  <a:txBody>
                    <a:bodyPr/>
                    <a:lstStyle/>
                    <a:p>
                      <a:pPr lvl="0" algn="r">
                        <a:buNone/>
                      </a:pPr>
                      <a:r>
                        <a:rPr lang="en-US" sz="1400">
                          <a:effectLst/>
                        </a:rPr>
                        <a:t>43</a:t>
                      </a:r>
                    </a:p>
                  </a:txBody>
                  <a:tcPr marL="9524" marR="9524" marT="9524" marB="9524"/>
                </a:tc>
                <a:tc>
                  <a:txBody>
                    <a:bodyPr/>
                    <a:lstStyle/>
                    <a:p>
                      <a:pPr algn="r" fontAlgn="base"/>
                      <a:r>
                        <a:rPr lang="en-US" sz="1400">
                          <a:effectLst/>
                        </a:rPr>
                        <a:t>47​</a:t>
                      </a:r>
                      <a:endParaRPr lang="en-US">
                        <a:effectLst/>
                      </a:endParaRPr>
                    </a:p>
                  </a:txBody>
                  <a:tcPr marL="9525" marR="9525" marT="9525" marB="9525"/>
                </a:tc>
                <a:tc>
                  <a:txBody>
                    <a:bodyPr/>
                    <a:lstStyle/>
                    <a:p>
                      <a:pPr algn="r" fontAlgn="base"/>
                      <a:r>
                        <a:rPr lang="en-US" sz="1400">
                          <a:effectLst/>
                        </a:rPr>
                        <a:t>26​</a:t>
                      </a:r>
                      <a:endParaRPr lang="en-US">
                        <a:effectLst/>
                      </a:endParaRPr>
                    </a:p>
                  </a:txBody>
                  <a:tcPr marL="9525" marR="9525" marT="9525" marB="9525"/>
                </a:tc>
                <a:tc>
                  <a:txBody>
                    <a:bodyPr/>
                    <a:lstStyle/>
                    <a:p>
                      <a:pPr algn="r" fontAlgn="base"/>
                      <a:r>
                        <a:rPr lang="en-US" sz="1400">
                          <a:effectLst/>
                        </a:rPr>
                        <a:t>34​</a:t>
                      </a:r>
                      <a:endParaRPr lang="en-US">
                        <a:effectLst/>
                      </a:endParaRPr>
                    </a:p>
                  </a:txBody>
                  <a:tcPr marL="9525" marR="9525" marT="9525" marB="9525"/>
                </a:tc>
                <a:tc>
                  <a:txBody>
                    <a:bodyPr/>
                    <a:lstStyle/>
                    <a:p>
                      <a:pPr algn="r" fontAlgn="base"/>
                      <a:r>
                        <a:rPr lang="en-US" sz="1400">
                          <a:effectLst/>
                        </a:rPr>
                        <a:t>26​</a:t>
                      </a:r>
                      <a:endParaRPr lang="en-US">
                        <a:effectLst/>
                      </a:endParaRPr>
                    </a:p>
                  </a:txBody>
                  <a:tcPr marL="9525" marR="9525" marT="9525" marB="9525"/>
                </a:tc>
                <a:tc>
                  <a:txBody>
                    <a:bodyPr/>
                    <a:lstStyle/>
                    <a:p>
                      <a:pPr algn="r" fontAlgn="base"/>
                      <a:r>
                        <a:rPr lang="en-US" sz="1400">
                          <a:effectLst/>
                        </a:rPr>
                        <a:t>17​</a:t>
                      </a:r>
                      <a:endParaRPr lang="en-US">
                        <a:effectLst/>
                      </a:endParaRPr>
                    </a:p>
                  </a:txBody>
                  <a:tcPr marL="9525" marR="9525" marT="9525" marB="9525"/>
                </a:tc>
                <a:tc>
                  <a:txBody>
                    <a:bodyPr/>
                    <a:lstStyle/>
                    <a:p>
                      <a:pPr algn="r" fontAlgn="base"/>
                      <a:r>
                        <a:rPr lang="en-US" sz="1400">
                          <a:effectLst/>
                        </a:rPr>
                        <a:t>26​</a:t>
                      </a:r>
                      <a:endParaRPr lang="en-US">
                        <a:effectLst/>
                      </a:endParaRPr>
                    </a:p>
                  </a:txBody>
                  <a:tcPr marL="9525" marR="9525" marT="9525" marB="9525"/>
                </a:tc>
                <a:extLst>
                  <a:ext uri="{0D108BD9-81ED-4DB2-BD59-A6C34878D82A}">
                    <a16:rowId xmlns:a16="http://schemas.microsoft.com/office/drawing/2014/main" val="3832103909"/>
                  </a:ext>
                </a:extLst>
              </a:tr>
              <a:tr h="381000">
                <a:tc>
                  <a:txBody>
                    <a:bodyPr/>
                    <a:lstStyle/>
                    <a:p>
                      <a:pPr fontAlgn="base"/>
                      <a:r>
                        <a:rPr lang="en-US" sz="1400">
                          <a:effectLst/>
                        </a:rPr>
                        <a:t>Use of Firearm ​</a:t>
                      </a:r>
                      <a:endParaRPr lang="en-US">
                        <a:effectLst/>
                      </a:endParaRPr>
                    </a:p>
                  </a:txBody>
                  <a:tcPr marL="9525" marR="9525" marT="9525" marB="9525"/>
                </a:tc>
                <a:tc>
                  <a:txBody>
                    <a:bodyPr/>
                    <a:lstStyle/>
                    <a:p>
                      <a:pPr marL="457200" lvl="0" algn="r">
                        <a:buNone/>
                      </a:pPr>
                      <a:r>
                        <a:rPr lang="en-US" sz="1400">
                          <a:effectLst/>
                        </a:rPr>
                        <a:t>0</a:t>
                      </a:r>
                    </a:p>
                  </a:txBody>
                  <a:tcPr marL="9524" marR="9524" marT="9524" marB="9524"/>
                </a:tc>
                <a:tc>
                  <a:txBody>
                    <a:bodyPr/>
                    <a:lstStyle/>
                    <a:p>
                      <a:pPr marL="457200" algn="r" fontAlgn="base"/>
                      <a:r>
                        <a:rPr lang="en-US" sz="1400">
                          <a:effectLst/>
                        </a:rPr>
                        <a:t>1</a:t>
                      </a:r>
                      <a:endParaRPr lang="en-US">
                        <a:effectLst/>
                      </a:endParaRPr>
                    </a:p>
                  </a:txBody>
                  <a:tcPr marL="9525" marR="9525" marT="9525" marB="9525"/>
                </a:tc>
                <a:tc>
                  <a:txBody>
                    <a:bodyPr/>
                    <a:lstStyle/>
                    <a:p>
                      <a:pPr algn="r" fontAlgn="base"/>
                      <a:r>
                        <a:rPr lang="en-US" sz="1400">
                          <a:effectLst/>
                        </a:rPr>
                        <a:t>1</a:t>
                      </a:r>
                      <a:r>
                        <a:rPr lang="en-US" sz="1400" baseline="30000">
                          <a:effectLst/>
                        </a:rPr>
                        <a:t>1</a:t>
                      </a:r>
                      <a:r>
                        <a:rPr lang="en-US" sz="1400">
                          <a:effectLst/>
                        </a:rPr>
                        <a:t>​</a:t>
                      </a:r>
                      <a:endParaRPr lang="en-US">
                        <a:effectLst/>
                      </a:endParaRPr>
                    </a:p>
                  </a:txBody>
                  <a:tcPr marL="9525" marR="9525" marT="9525" marB="9525"/>
                </a:tc>
                <a:tc>
                  <a:txBody>
                    <a:bodyPr/>
                    <a:lstStyle/>
                    <a:p>
                      <a:pPr algn="r" fontAlgn="base"/>
                      <a:r>
                        <a:rPr lang="en-US" sz="1400">
                          <a:effectLst/>
                        </a:rPr>
                        <a:t>3</a:t>
                      </a:r>
                      <a:r>
                        <a:rPr lang="en-US" sz="1400" baseline="30000">
                          <a:effectLst/>
                        </a:rPr>
                        <a:t>2</a:t>
                      </a:r>
                      <a:r>
                        <a:rPr lang="en-US" sz="1400">
                          <a:effectLst/>
                        </a:rPr>
                        <a:t>​</a:t>
                      </a:r>
                      <a:endParaRPr lang="en-US">
                        <a:effectLst/>
                      </a:endParaRPr>
                    </a:p>
                  </a:txBody>
                  <a:tcPr marL="9525" marR="9525" marT="9525" marB="9525"/>
                </a:tc>
                <a:tc>
                  <a:txBody>
                    <a:bodyPr/>
                    <a:lstStyle/>
                    <a:p>
                      <a:pPr algn="r" fontAlgn="base"/>
                      <a:r>
                        <a:rPr lang="en-US" sz="1400">
                          <a:effectLst/>
                        </a:rPr>
                        <a:t>0​</a:t>
                      </a:r>
                      <a:endParaRPr lang="en-US">
                        <a:effectLst/>
                      </a:endParaRPr>
                    </a:p>
                  </a:txBody>
                  <a:tcPr marL="9525" marR="9525" marT="9525" marB="9525"/>
                </a:tc>
                <a:tc>
                  <a:txBody>
                    <a:bodyPr/>
                    <a:lstStyle/>
                    <a:p>
                      <a:pPr algn="r" fontAlgn="base"/>
                      <a:r>
                        <a:rPr lang="en-US" sz="1400">
                          <a:effectLst/>
                        </a:rPr>
                        <a:t>1​</a:t>
                      </a:r>
                      <a:endParaRPr lang="en-US">
                        <a:effectLst/>
                      </a:endParaRPr>
                    </a:p>
                  </a:txBody>
                  <a:tcPr marL="9525" marR="9525" marT="9525" marB="9525"/>
                </a:tc>
                <a:tc>
                  <a:txBody>
                    <a:bodyPr/>
                    <a:lstStyle/>
                    <a:p>
                      <a:pPr algn="r" fontAlgn="base"/>
                      <a:r>
                        <a:rPr lang="en-US" sz="1400">
                          <a:effectLst/>
                        </a:rPr>
                        <a:t>0​</a:t>
                      </a:r>
                      <a:endParaRPr lang="en-US">
                        <a:effectLst/>
                      </a:endParaRPr>
                    </a:p>
                  </a:txBody>
                  <a:tcPr marL="9525" marR="9525" marT="9525" marB="9525"/>
                </a:tc>
                <a:extLst>
                  <a:ext uri="{0D108BD9-81ED-4DB2-BD59-A6C34878D82A}">
                    <a16:rowId xmlns:a16="http://schemas.microsoft.com/office/drawing/2014/main" val="99481388"/>
                  </a:ext>
                </a:extLst>
              </a:tr>
              <a:tr h="381000">
                <a:tc>
                  <a:txBody>
                    <a:bodyPr/>
                    <a:lstStyle/>
                    <a:p>
                      <a:pPr fontAlgn="base"/>
                      <a:r>
                        <a:rPr lang="en-US" sz="1400">
                          <a:effectLst/>
                        </a:rPr>
                        <a:t>Assaults On or Injuries to UT System Police Officers​</a:t>
                      </a:r>
                      <a:endParaRPr lang="en-US">
                        <a:effectLst/>
                      </a:endParaRPr>
                    </a:p>
                  </a:txBody>
                  <a:tcPr marL="9525" marR="9525" marT="9525" marB="9525"/>
                </a:tc>
                <a:tc>
                  <a:txBody>
                    <a:bodyPr/>
                    <a:lstStyle/>
                    <a:p>
                      <a:pPr lvl="0" algn="r">
                        <a:buNone/>
                      </a:pPr>
                      <a:r>
                        <a:rPr lang="en-US" sz="1400">
                          <a:effectLst/>
                        </a:rPr>
                        <a:t>23</a:t>
                      </a:r>
                    </a:p>
                  </a:txBody>
                  <a:tcPr marL="9524" marR="9524" marT="9524" marB="9524"/>
                </a:tc>
                <a:tc>
                  <a:txBody>
                    <a:bodyPr/>
                    <a:lstStyle/>
                    <a:p>
                      <a:pPr algn="r" fontAlgn="base"/>
                      <a:r>
                        <a:rPr lang="en-US" sz="1400">
                          <a:effectLst/>
                        </a:rPr>
                        <a:t>3/14​</a:t>
                      </a:r>
                      <a:endParaRPr lang="en-US">
                        <a:effectLst/>
                      </a:endParaRPr>
                    </a:p>
                  </a:txBody>
                  <a:tcPr marL="9525" marR="9525" marT="9525" marB="9525"/>
                </a:tc>
                <a:tc>
                  <a:txBody>
                    <a:bodyPr/>
                    <a:lstStyle/>
                    <a:p>
                      <a:pPr algn="r" fontAlgn="base"/>
                      <a:r>
                        <a:rPr lang="en-US" sz="1400">
                          <a:effectLst/>
                        </a:rPr>
                        <a:t>6​</a:t>
                      </a:r>
                      <a:endParaRPr lang="en-US">
                        <a:effectLst/>
                      </a:endParaRPr>
                    </a:p>
                  </a:txBody>
                  <a:tcPr marL="9525" marR="9525" marT="9525" marB="9525"/>
                </a:tc>
                <a:tc>
                  <a:txBody>
                    <a:bodyPr/>
                    <a:lstStyle/>
                    <a:p>
                      <a:pPr algn="r" fontAlgn="base"/>
                      <a:r>
                        <a:rPr lang="en-US" sz="1400">
                          <a:effectLst/>
                          <a:highlight>
                            <a:srgbClr val="C0C0C0"/>
                          </a:highlight>
                        </a:rPr>
                        <a:t>​</a:t>
                      </a:r>
                      <a:endParaRPr lang="en-US">
                        <a:effectLst/>
                        <a:highlight>
                          <a:srgbClr val="C0C0C0"/>
                        </a:highlight>
                      </a:endParaRPr>
                    </a:p>
                  </a:txBody>
                  <a:tcPr marL="9525" marR="9525" marT="9525" marB="9525">
                    <a:solidFill>
                      <a:schemeClr val="bg1">
                        <a:lumMod val="85000"/>
                      </a:schemeClr>
                    </a:solidFill>
                  </a:tcPr>
                </a:tc>
                <a:tc>
                  <a:txBody>
                    <a:bodyPr/>
                    <a:lstStyle/>
                    <a:p>
                      <a:pPr algn="r" fontAlgn="base"/>
                      <a:r>
                        <a:rPr lang="en-US" sz="1400">
                          <a:effectLst/>
                          <a:highlight>
                            <a:srgbClr val="C0C0C0"/>
                          </a:highlight>
                        </a:rPr>
                        <a:t>​</a:t>
                      </a:r>
                      <a:endParaRPr lang="en-US">
                        <a:effectLst/>
                        <a:highlight>
                          <a:srgbClr val="C0C0C0"/>
                        </a:highlight>
                      </a:endParaRPr>
                    </a:p>
                  </a:txBody>
                  <a:tcPr marL="9525" marR="9525" marT="9525" marB="9525">
                    <a:solidFill>
                      <a:schemeClr val="bg1">
                        <a:lumMod val="85000"/>
                      </a:schemeClr>
                    </a:solidFill>
                  </a:tcPr>
                </a:tc>
                <a:tc>
                  <a:txBody>
                    <a:bodyPr/>
                    <a:lstStyle/>
                    <a:p>
                      <a:pPr algn="r" fontAlgn="base"/>
                      <a:r>
                        <a:rPr lang="en-US" sz="1400">
                          <a:effectLst/>
                          <a:highlight>
                            <a:srgbClr val="C0C0C0"/>
                          </a:highlight>
                        </a:rPr>
                        <a:t>​</a:t>
                      </a:r>
                      <a:endParaRPr lang="en-US">
                        <a:effectLst/>
                        <a:highlight>
                          <a:srgbClr val="C0C0C0"/>
                        </a:highlight>
                      </a:endParaRPr>
                    </a:p>
                  </a:txBody>
                  <a:tcPr marL="9525" marR="9525" marT="9525" marB="9525">
                    <a:solidFill>
                      <a:schemeClr val="bg1">
                        <a:lumMod val="85000"/>
                      </a:schemeClr>
                    </a:solidFill>
                  </a:tcPr>
                </a:tc>
                <a:tc>
                  <a:txBody>
                    <a:bodyPr/>
                    <a:lstStyle/>
                    <a:p>
                      <a:pPr algn="r" fontAlgn="base"/>
                      <a:r>
                        <a:rPr lang="en-US" sz="1400">
                          <a:effectLst/>
                          <a:highlight>
                            <a:srgbClr val="C0C0C0"/>
                          </a:highlight>
                        </a:rPr>
                        <a:t>​</a:t>
                      </a:r>
                      <a:endParaRPr lang="en-US">
                        <a:effectLst/>
                        <a:highlight>
                          <a:srgbClr val="C0C0C0"/>
                        </a:highlight>
                      </a:endParaRPr>
                    </a:p>
                  </a:txBody>
                  <a:tcPr marL="9525" marR="9525" marT="9525" marB="9525">
                    <a:solidFill>
                      <a:schemeClr val="bg1">
                        <a:lumMod val="85000"/>
                      </a:schemeClr>
                    </a:solidFill>
                  </a:tcPr>
                </a:tc>
                <a:extLst>
                  <a:ext uri="{0D108BD9-81ED-4DB2-BD59-A6C34878D82A}">
                    <a16:rowId xmlns:a16="http://schemas.microsoft.com/office/drawing/2014/main" val="1249450003"/>
                  </a:ext>
                </a:extLst>
              </a:tr>
              <a:tr h="571500">
                <a:tc>
                  <a:txBody>
                    <a:bodyPr/>
                    <a:lstStyle/>
                    <a:p>
                      <a:pPr fontAlgn="base"/>
                      <a:r>
                        <a:rPr lang="en-US" sz="1400">
                          <a:effectLst/>
                        </a:rPr>
                        <a:t>Attempt to take weapon of UT System Police Officer​</a:t>
                      </a:r>
                      <a:endParaRPr lang="en-US">
                        <a:effectLst/>
                      </a:endParaRPr>
                    </a:p>
                  </a:txBody>
                  <a:tcPr marL="9525" marR="9525" marT="9525" marB="9525"/>
                </a:tc>
                <a:tc>
                  <a:txBody>
                    <a:bodyPr/>
                    <a:lstStyle/>
                    <a:p>
                      <a:pPr lvl="0" algn="r">
                        <a:buNone/>
                      </a:pPr>
                      <a:r>
                        <a:rPr lang="en-US" sz="1400">
                          <a:effectLst/>
                        </a:rPr>
                        <a:t>4</a:t>
                      </a:r>
                    </a:p>
                  </a:txBody>
                  <a:tcPr marL="9524" marR="9524" marT="9524" marB="9524"/>
                </a:tc>
                <a:tc>
                  <a:txBody>
                    <a:bodyPr/>
                    <a:lstStyle/>
                    <a:p>
                      <a:pPr algn="r" fontAlgn="base"/>
                      <a:r>
                        <a:rPr lang="en-US" sz="1400">
                          <a:effectLst/>
                        </a:rPr>
                        <a:t>1​</a:t>
                      </a:r>
                      <a:endParaRPr lang="en-US">
                        <a:effectLst/>
                      </a:endParaRPr>
                    </a:p>
                  </a:txBody>
                  <a:tcPr marL="9525" marR="9525" marT="9525" marB="9525"/>
                </a:tc>
                <a:tc>
                  <a:txBody>
                    <a:bodyPr/>
                    <a:lstStyle/>
                    <a:p>
                      <a:pPr algn="r" fontAlgn="base"/>
                      <a:r>
                        <a:rPr lang="en-US" sz="1400">
                          <a:effectLst/>
                        </a:rPr>
                        <a:t>3​</a:t>
                      </a:r>
                      <a:endParaRPr lang="en-US">
                        <a:effectLst/>
                      </a:endParaRPr>
                    </a:p>
                  </a:txBody>
                  <a:tcPr marL="9525" marR="9525" marT="9525" marB="9525"/>
                </a:tc>
                <a:tc>
                  <a:txBody>
                    <a:bodyPr/>
                    <a:lstStyle/>
                    <a:p>
                      <a:pPr algn="r" fontAlgn="base"/>
                      <a:r>
                        <a:rPr lang="en-US" sz="1400">
                          <a:effectLst/>
                          <a:highlight>
                            <a:srgbClr val="C0C0C0"/>
                          </a:highlight>
                        </a:rPr>
                        <a:t>​</a:t>
                      </a:r>
                      <a:endParaRPr lang="en-US">
                        <a:effectLst/>
                        <a:highlight>
                          <a:srgbClr val="C0C0C0"/>
                        </a:highlight>
                      </a:endParaRPr>
                    </a:p>
                  </a:txBody>
                  <a:tcPr marL="9525" marR="9525" marT="9525" marB="9525">
                    <a:solidFill>
                      <a:schemeClr val="bg1">
                        <a:lumMod val="85000"/>
                      </a:schemeClr>
                    </a:solidFill>
                  </a:tcPr>
                </a:tc>
                <a:tc>
                  <a:txBody>
                    <a:bodyPr/>
                    <a:lstStyle/>
                    <a:p>
                      <a:pPr algn="r" fontAlgn="base"/>
                      <a:r>
                        <a:rPr lang="en-US" sz="1400">
                          <a:effectLst/>
                          <a:highlight>
                            <a:srgbClr val="C0C0C0"/>
                          </a:highlight>
                        </a:rPr>
                        <a:t>​</a:t>
                      </a:r>
                      <a:endParaRPr lang="en-US">
                        <a:effectLst/>
                        <a:highlight>
                          <a:srgbClr val="C0C0C0"/>
                        </a:highlight>
                      </a:endParaRPr>
                    </a:p>
                  </a:txBody>
                  <a:tcPr marL="9525" marR="9525" marT="9525" marB="9525">
                    <a:solidFill>
                      <a:schemeClr val="bg1">
                        <a:lumMod val="85000"/>
                      </a:schemeClr>
                    </a:solidFill>
                  </a:tcPr>
                </a:tc>
                <a:tc>
                  <a:txBody>
                    <a:bodyPr/>
                    <a:lstStyle/>
                    <a:p>
                      <a:pPr algn="r" fontAlgn="base"/>
                      <a:r>
                        <a:rPr lang="en-US" sz="1400">
                          <a:effectLst/>
                          <a:highlight>
                            <a:srgbClr val="C0C0C0"/>
                          </a:highlight>
                        </a:rPr>
                        <a:t>​</a:t>
                      </a:r>
                      <a:endParaRPr lang="en-US">
                        <a:effectLst/>
                        <a:highlight>
                          <a:srgbClr val="C0C0C0"/>
                        </a:highlight>
                      </a:endParaRPr>
                    </a:p>
                  </a:txBody>
                  <a:tcPr marL="9525" marR="9525" marT="9525" marB="9525">
                    <a:solidFill>
                      <a:schemeClr val="bg1">
                        <a:lumMod val="85000"/>
                      </a:schemeClr>
                    </a:solidFill>
                  </a:tcPr>
                </a:tc>
                <a:tc>
                  <a:txBody>
                    <a:bodyPr/>
                    <a:lstStyle/>
                    <a:p>
                      <a:pPr algn="r" fontAlgn="base"/>
                      <a:r>
                        <a:rPr lang="en-US" sz="1400">
                          <a:effectLst/>
                          <a:highlight>
                            <a:srgbClr val="C0C0C0"/>
                          </a:highlight>
                        </a:rPr>
                        <a:t>​</a:t>
                      </a:r>
                      <a:endParaRPr lang="en-US">
                        <a:effectLst/>
                        <a:highlight>
                          <a:srgbClr val="C0C0C0"/>
                        </a:highlight>
                      </a:endParaRPr>
                    </a:p>
                  </a:txBody>
                  <a:tcPr marL="9525" marR="9525" marT="9525" marB="9525">
                    <a:solidFill>
                      <a:schemeClr val="bg1">
                        <a:lumMod val="85000"/>
                      </a:schemeClr>
                    </a:solidFill>
                  </a:tcPr>
                </a:tc>
                <a:extLst>
                  <a:ext uri="{0D108BD9-81ED-4DB2-BD59-A6C34878D82A}">
                    <a16:rowId xmlns:a16="http://schemas.microsoft.com/office/drawing/2014/main" val="2742857429"/>
                  </a:ext>
                </a:extLst>
              </a:tr>
              <a:tr h="361950">
                <a:tc>
                  <a:txBody>
                    <a:bodyPr/>
                    <a:lstStyle/>
                    <a:p>
                      <a:pPr fontAlgn="base"/>
                      <a:r>
                        <a:rPr lang="en-US" sz="1400">
                          <a:effectLst/>
                        </a:rPr>
                        <a:t>Reported/Recorded Motor Vehicle Stops​</a:t>
                      </a:r>
                      <a:endParaRPr lang="en-US">
                        <a:effectLst/>
                      </a:endParaRPr>
                    </a:p>
                  </a:txBody>
                  <a:tcPr marL="9525" marR="9525" marT="9525" marB="9525"/>
                </a:tc>
                <a:tc>
                  <a:txBody>
                    <a:bodyPr/>
                    <a:lstStyle/>
                    <a:p>
                      <a:pPr lvl="0" algn="r">
                        <a:buNone/>
                      </a:pPr>
                      <a:r>
                        <a:rPr lang="en-US" sz="1400">
                          <a:effectLst/>
                        </a:rPr>
                        <a:t>10,668</a:t>
                      </a:r>
                    </a:p>
                  </a:txBody>
                  <a:tcPr marL="9524" marR="9524" marT="9524" marB="9524"/>
                </a:tc>
                <a:tc>
                  <a:txBody>
                    <a:bodyPr/>
                    <a:lstStyle/>
                    <a:p>
                      <a:pPr algn="r" fontAlgn="base"/>
                      <a:r>
                        <a:rPr lang="en-US" sz="1400">
                          <a:effectLst/>
                        </a:rPr>
                        <a:t>11,313​</a:t>
                      </a:r>
                      <a:endParaRPr lang="en-US">
                        <a:effectLst/>
                      </a:endParaRPr>
                    </a:p>
                  </a:txBody>
                  <a:tcPr marL="9525" marR="9525" marT="9525" marB="9525"/>
                </a:tc>
                <a:tc>
                  <a:txBody>
                    <a:bodyPr/>
                    <a:lstStyle/>
                    <a:p>
                      <a:pPr algn="r" fontAlgn="base"/>
                      <a:r>
                        <a:rPr lang="en-US" sz="1400">
                          <a:effectLst/>
                        </a:rPr>
                        <a:t>22,352​</a:t>
                      </a:r>
                      <a:endParaRPr lang="en-US">
                        <a:effectLst/>
                      </a:endParaRPr>
                    </a:p>
                  </a:txBody>
                  <a:tcPr marL="9525" marR="9525" marT="9525" marB="9525"/>
                </a:tc>
                <a:tc>
                  <a:txBody>
                    <a:bodyPr/>
                    <a:lstStyle/>
                    <a:p>
                      <a:pPr algn="r" fontAlgn="base"/>
                      <a:r>
                        <a:rPr lang="en-US" sz="1400">
                          <a:effectLst/>
                        </a:rPr>
                        <a:t>22,746</a:t>
                      </a:r>
                      <a:r>
                        <a:rPr lang="en-US" sz="1400" baseline="30000">
                          <a:effectLst/>
                        </a:rPr>
                        <a:t>3</a:t>
                      </a:r>
                      <a:r>
                        <a:rPr lang="en-US" sz="1400">
                          <a:effectLst/>
                        </a:rPr>
                        <a:t>​</a:t>
                      </a:r>
                      <a:endParaRPr lang="en-US">
                        <a:effectLst/>
                      </a:endParaRPr>
                    </a:p>
                  </a:txBody>
                  <a:tcPr marL="9525" marR="9525" marT="9525" marB="9525"/>
                </a:tc>
                <a:tc>
                  <a:txBody>
                    <a:bodyPr/>
                    <a:lstStyle/>
                    <a:p>
                      <a:pPr algn="r" fontAlgn="base"/>
                      <a:r>
                        <a:rPr lang="en-US" sz="1400">
                          <a:effectLst/>
                        </a:rPr>
                        <a:t>9316​</a:t>
                      </a:r>
                      <a:endParaRPr lang="en-US">
                        <a:effectLst/>
                      </a:endParaRPr>
                    </a:p>
                  </a:txBody>
                  <a:tcPr marL="9525" marR="9525" marT="9525" marB="9525"/>
                </a:tc>
                <a:tc>
                  <a:txBody>
                    <a:bodyPr/>
                    <a:lstStyle/>
                    <a:p>
                      <a:pPr algn="r" fontAlgn="base"/>
                      <a:r>
                        <a:rPr lang="en-US" sz="1400">
                          <a:effectLst/>
                        </a:rPr>
                        <a:t>9092​</a:t>
                      </a:r>
                      <a:endParaRPr lang="en-US">
                        <a:effectLst/>
                      </a:endParaRPr>
                    </a:p>
                  </a:txBody>
                  <a:tcPr marL="9525" marR="9525" marT="9525" marB="9525"/>
                </a:tc>
                <a:tc>
                  <a:txBody>
                    <a:bodyPr/>
                    <a:lstStyle/>
                    <a:p>
                      <a:pPr algn="r" fontAlgn="base"/>
                      <a:r>
                        <a:rPr lang="en-US" sz="1400">
                          <a:effectLst/>
                        </a:rPr>
                        <a:t>9055​</a:t>
                      </a:r>
                      <a:endParaRPr lang="en-US">
                        <a:effectLst/>
                      </a:endParaRPr>
                    </a:p>
                  </a:txBody>
                  <a:tcPr marL="9525" marR="9525" marT="9525" marB="9525"/>
                </a:tc>
                <a:extLst>
                  <a:ext uri="{0D108BD9-81ED-4DB2-BD59-A6C34878D82A}">
                    <a16:rowId xmlns:a16="http://schemas.microsoft.com/office/drawing/2014/main" val="200571277"/>
                  </a:ext>
                </a:extLst>
              </a:tr>
              <a:tr h="381000">
                <a:tc>
                  <a:txBody>
                    <a:bodyPr/>
                    <a:lstStyle/>
                    <a:p>
                      <a:pPr fontAlgn="base"/>
                      <a:r>
                        <a:rPr lang="en-US" sz="1400">
                          <a:effectLst/>
                        </a:rPr>
                        <a:t>Pursuits​</a:t>
                      </a:r>
                      <a:endParaRPr lang="en-US">
                        <a:effectLst/>
                      </a:endParaRPr>
                    </a:p>
                  </a:txBody>
                  <a:tcPr marL="9525" marR="9525" marT="9525" marB="9525"/>
                </a:tc>
                <a:tc>
                  <a:txBody>
                    <a:bodyPr/>
                    <a:lstStyle/>
                    <a:p>
                      <a:pPr lvl="0" algn="r">
                        <a:buNone/>
                      </a:pPr>
                      <a:r>
                        <a:rPr lang="en-US" sz="1400">
                          <a:effectLst/>
                        </a:rPr>
                        <a:t>8</a:t>
                      </a:r>
                    </a:p>
                  </a:txBody>
                  <a:tcPr marL="9524" marR="9524" marT="9524" marB="9524"/>
                </a:tc>
                <a:tc>
                  <a:txBody>
                    <a:bodyPr/>
                    <a:lstStyle/>
                    <a:p>
                      <a:pPr algn="r" fontAlgn="base"/>
                      <a:r>
                        <a:rPr lang="en-US" sz="1400">
                          <a:effectLst/>
                        </a:rPr>
                        <a:t>10​</a:t>
                      </a:r>
                      <a:endParaRPr lang="en-US">
                        <a:effectLst/>
                      </a:endParaRPr>
                    </a:p>
                  </a:txBody>
                  <a:tcPr marL="9525" marR="9525" marT="9525" marB="9525"/>
                </a:tc>
                <a:tc>
                  <a:txBody>
                    <a:bodyPr/>
                    <a:lstStyle/>
                    <a:p>
                      <a:pPr algn="r" fontAlgn="base"/>
                      <a:r>
                        <a:rPr lang="en-US" sz="1400">
                          <a:effectLst/>
                        </a:rPr>
                        <a:t>6​</a:t>
                      </a:r>
                      <a:endParaRPr lang="en-US">
                        <a:effectLst/>
                      </a:endParaRPr>
                    </a:p>
                  </a:txBody>
                  <a:tcPr marL="9525" marR="9525" marT="9525" marB="9525"/>
                </a:tc>
                <a:tc>
                  <a:txBody>
                    <a:bodyPr/>
                    <a:lstStyle/>
                    <a:p>
                      <a:pPr algn="r" fontAlgn="base"/>
                      <a:r>
                        <a:rPr lang="en-US" sz="1400">
                          <a:effectLst/>
                        </a:rPr>
                        <a:t>12​</a:t>
                      </a:r>
                      <a:endParaRPr lang="en-US">
                        <a:effectLst/>
                      </a:endParaRPr>
                    </a:p>
                  </a:txBody>
                  <a:tcPr marL="9525" marR="9525" marT="9525" marB="9525"/>
                </a:tc>
                <a:tc>
                  <a:txBody>
                    <a:bodyPr/>
                    <a:lstStyle/>
                    <a:p>
                      <a:pPr algn="r" fontAlgn="base"/>
                      <a:r>
                        <a:rPr lang="en-US" sz="1400">
                          <a:effectLst/>
                        </a:rPr>
                        <a:t>9​</a:t>
                      </a:r>
                      <a:endParaRPr lang="en-US">
                        <a:effectLst/>
                      </a:endParaRPr>
                    </a:p>
                  </a:txBody>
                  <a:tcPr marL="9525" marR="9525" marT="9525" marB="9525"/>
                </a:tc>
                <a:tc>
                  <a:txBody>
                    <a:bodyPr/>
                    <a:lstStyle/>
                    <a:p>
                      <a:pPr algn="r" fontAlgn="base"/>
                      <a:r>
                        <a:rPr lang="en-US" sz="1400">
                          <a:effectLst/>
                        </a:rPr>
                        <a:t>14​</a:t>
                      </a:r>
                      <a:endParaRPr lang="en-US">
                        <a:effectLst/>
                      </a:endParaRPr>
                    </a:p>
                  </a:txBody>
                  <a:tcPr marL="9525" marR="9525" marT="9525" marB="9525"/>
                </a:tc>
                <a:tc>
                  <a:txBody>
                    <a:bodyPr/>
                    <a:lstStyle/>
                    <a:p>
                      <a:pPr algn="r" fontAlgn="base"/>
                      <a:r>
                        <a:rPr lang="en-US" sz="1400">
                          <a:effectLst/>
                        </a:rPr>
                        <a:t>16​</a:t>
                      </a:r>
                      <a:endParaRPr lang="en-US">
                        <a:effectLst/>
                      </a:endParaRPr>
                    </a:p>
                  </a:txBody>
                  <a:tcPr marL="9525" marR="9525" marT="9525" marB="9525"/>
                </a:tc>
                <a:extLst>
                  <a:ext uri="{0D108BD9-81ED-4DB2-BD59-A6C34878D82A}">
                    <a16:rowId xmlns:a16="http://schemas.microsoft.com/office/drawing/2014/main" val="2447611363"/>
                  </a:ext>
                </a:extLst>
              </a:tr>
            </a:tbl>
          </a:graphicData>
        </a:graphic>
      </p:graphicFrame>
      <p:sp>
        <p:nvSpPr>
          <p:cNvPr id="6" name="Footer Placeholder 5">
            <a:extLst>
              <a:ext uri="{FF2B5EF4-FFF2-40B4-BE49-F238E27FC236}">
                <a16:creationId xmlns:a16="http://schemas.microsoft.com/office/drawing/2014/main" id="{2FFAADC4-2FBD-ADEE-A3AE-347A1E5A6A43}"/>
              </a:ext>
            </a:extLst>
          </p:cNvPr>
          <p:cNvSpPr>
            <a:spLocks noGrp="1"/>
          </p:cNvSpPr>
          <p:nvPr>
            <p:ph type="ftr" sz="quarter" idx="11"/>
          </p:nvPr>
        </p:nvSpPr>
        <p:spPr>
          <a:xfrm>
            <a:off x="2677182" y="6473533"/>
            <a:ext cx="4114800" cy="459581"/>
          </a:xfrm>
        </p:spPr>
        <p:txBody>
          <a:bodyPr/>
          <a:lstStyle/>
          <a:p>
            <a:r>
              <a:rPr lang="en-US"/>
              <a:t> The University of Texas System Office of the Director of Police</a:t>
            </a:r>
          </a:p>
        </p:txBody>
      </p:sp>
    </p:spTree>
    <p:extLst>
      <p:ext uri="{BB962C8B-B14F-4D97-AF65-F5344CB8AC3E}">
        <p14:creationId xmlns:p14="http://schemas.microsoft.com/office/powerpoint/2010/main" val="2990034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6" y="166979"/>
            <a:ext cx="8229600" cy="594030"/>
          </a:xfrm>
        </p:spPr>
        <p:txBody>
          <a:bodyPr>
            <a:normAutofit/>
          </a:bodyPr>
          <a:lstStyle/>
          <a:p>
            <a:r>
              <a:rPr lang="en-US" sz="3000" b="1"/>
              <a:t>UTSP/ODOP Significant Initiatives &amp; Events – 2020</a:t>
            </a:r>
          </a:p>
        </p:txBody>
      </p:sp>
      <p:sp>
        <p:nvSpPr>
          <p:cNvPr id="5" name="Slide Number Placeholder 4"/>
          <p:cNvSpPr>
            <a:spLocks noGrp="1"/>
          </p:cNvSpPr>
          <p:nvPr>
            <p:ph type="sldNum" sz="quarter" idx="12"/>
          </p:nvPr>
        </p:nvSpPr>
        <p:spPr/>
        <p:txBody>
          <a:bodyPr/>
          <a:lstStyle/>
          <a:p>
            <a:r>
              <a:rPr lang="en-US"/>
              <a:t> Page </a:t>
            </a:r>
            <a:fld id="{8E28673C-7439-4936-91D9-8BF73B1400EB}" type="slidenum">
              <a:rPr lang="en-US" dirty="0" smtClean="0"/>
              <a:pPr/>
              <a:t>22</a:t>
            </a:fld>
            <a:endParaRPr lang="en-US"/>
          </a:p>
        </p:txBody>
      </p:sp>
      <p:sp>
        <p:nvSpPr>
          <p:cNvPr id="6" name="Content Placeholder 2"/>
          <p:cNvSpPr>
            <a:spLocks noGrp="1"/>
          </p:cNvSpPr>
          <p:nvPr>
            <p:ph idx="1"/>
          </p:nvPr>
        </p:nvSpPr>
        <p:spPr>
          <a:xfrm>
            <a:off x="244476" y="838200"/>
            <a:ext cx="8674100" cy="5037082"/>
          </a:xfrm>
        </p:spPr>
        <p:txBody>
          <a:bodyPr vert="horz" lIns="91440" tIns="45720" rIns="91440" bIns="45720" numCol="2" spcCol="274320" rtlCol="0" anchor="t">
            <a:noAutofit/>
          </a:bodyPr>
          <a:lstStyle/>
          <a:p>
            <a:pPr>
              <a:spcBef>
                <a:spcPts val="0"/>
              </a:spcBef>
              <a:tabLst>
                <a:tab pos="228600" algn="l"/>
              </a:tabLst>
            </a:pPr>
            <a:r>
              <a:rPr lang="en-US" sz="1600">
                <a:latin typeface="Calibri"/>
                <a:ea typeface="Calibri" panose="020F0502020204030204" pitchFamily="34" charset="0"/>
                <a:cs typeface="Calibri"/>
              </a:rPr>
              <a:t>First Ever UT System Police Peer Support Program Initiative Began</a:t>
            </a:r>
          </a:p>
          <a:p>
            <a:pPr>
              <a:spcBef>
                <a:spcPts val="0"/>
              </a:spcBef>
              <a:tabLst>
                <a:tab pos="228600" algn="l"/>
              </a:tabLst>
            </a:pPr>
            <a:r>
              <a:rPr lang="en-US" sz="1600">
                <a:latin typeface="Calibri"/>
                <a:ea typeface="Calibri" panose="020F0502020204030204" pitchFamily="34" charset="0"/>
                <a:cs typeface="Calibri"/>
              </a:rPr>
              <a:t>First Ever UT System Police Peace Officer Mental Health Leave Initiative Began</a:t>
            </a:r>
          </a:p>
          <a:p>
            <a:pPr>
              <a:spcBef>
                <a:spcPts val="0"/>
              </a:spcBef>
              <a:tabLst>
                <a:tab pos="228600" algn="l"/>
              </a:tabLst>
            </a:pPr>
            <a:r>
              <a:rPr lang="en-US" sz="1600">
                <a:latin typeface="Calibri"/>
                <a:ea typeface="Calibri" panose="020F0502020204030204" pitchFamily="34" charset="0"/>
                <a:cs typeface="Calibri"/>
              </a:rPr>
              <a:t>Salary Schedule C Structure For State Law Enforcement Agencies advocated by Office of Director of Police for Institution Police Departments</a:t>
            </a:r>
          </a:p>
          <a:p>
            <a:pPr>
              <a:spcBef>
                <a:spcPts val="0"/>
              </a:spcBef>
              <a:tabLst>
                <a:tab pos="228600" algn="l"/>
              </a:tabLst>
            </a:pPr>
            <a:r>
              <a:rPr lang="en-US" sz="1600">
                <a:latin typeface="Calibri"/>
                <a:ea typeface="Calibri" panose="020F0502020204030204" pitchFamily="34" charset="0"/>
                <a:cs typeface="Calibri"/>
              </a:rPr>
              <a:t>Policy for Use of Unmanned Aerial Vehicle Finalized</a:t>
            </a:r>
          </a:p>
          <a:p>
            <a:pPr>
              <a:spcBef>
                <a:spcPts val="0"/>
              </a:spcBef>
              <a:tabLst>
                <a:tab pos="228600" algn="l"/>
              </a:tabLst>
            </a:pPr>
            <a:r>
              <a:rPr lang="en-US" sz="1600">
                <a:latin typeface="Calibri"/>
                <a:ea typeface="Calibri" panose="020F0502020204030204" pitchFamily="34" charset="0"/>
                <a:cs typeface="Calibri"/>
              </a:rPr>
              <a:t>Canine Operations Policy Finalized </a:t>
            </a:r>
          </a:p>
          <a:p>
            <a:pPr>
              <a:spcBef>
                <a:spcPts val="0"/>
              </a:spcBef>
              <a:tabLst>
                <a:tab pos="228600" algn="l"/>
              </a:tabLst>
            </a:pPr>
            <a:r>
              <a:rPr lang="en-US" sz="1600">
                <a:latin typeface="Calibri"/>
                <a:ea typeface="Calibri" panose="020F0502020204030204" pitchFamily="34" charset="0"/>
                <a:cs typeface="Calibri"/>
              </a:rPr>
              <a:t>Selection of Captain Stephanie Schoenborn as Chief of Police at UT San Antonio</a:t>
            </a:r>
          </a:p>
          <a:p>
            <a:pPr>
              <a:spcBef>
                <a:spcPts val="0"/>
              </a:spcBef>
              <a:tabLst>
                <a:tab pos="228600" algn="l"/>
              </a:tabLst>
            </a:pPr>
            <a:r>
              <a:rPr lang="en-US" sz="1600">
                <a:latin typeface="Calibri"/>
                <a:ea typeface="Calibri" panose="020F0502020204030204" pitchFamily="34" charset="0"/>
                <a:cs typeface="Calibri"/>
              </a:rPr>
              <a:t>Basic Peace Officer Class #104 Graduated with 100% Passing Rate of the Peace Officer Licensed Exam on First Attempt</a:t>
            </a:r>
          </a:p>
          <a:p>
            <a:pPr>
              <a:tabLst>
                <a:tab pos="228600" algn="l"/>
              </a:tabLst>
            </a:pPr>
            <a:r>
              <a:rPr lang="en-US" sz="1600"/>
              <a:t>Mental Health Professionals/Resources Partnered with Officers at UT Austin PD &amp; UT Health Science Center San Antonio PD for response to those in Mental Health Crisis</a:t>
            </a:r>
            <a:endParaRPr lang="en-US" sz="1600">
              <a:cs typeface="Calibri"/>
            </a:endParaRPr>
          </a:p>
          <a:p>
            <a:pPr>
              <a:tabLst>
                <a:tab pos="228600" algn="l"/>
              </a:tabLst>
            </a:pPr>
            <a:r>
              <a:rPr lang="en-US" sz="1600">
                <a:cs typeface="Calibri"/>
              </a:rPr>
              <a:t>University of Texas System Police were one of two Texas Law Enforcement Agencies to be allocated funding for Peer Support Program Development</a:t>
            </a:r>
          </a:p>
          <a:p>
            <a:pPr>
              <a:tabLst>
                <a:tab pos="228600" algn="l"/>
              </a:tabLst>
            </a:pPr>
            <a:r>
              <a:rPr lang="en-US" sz="1600">
                <a:cs typeface="Calibri"/>
              </a:rPr>
              <a:t>In Recognition of Exceptional Bravery when responding to an Armed &amp; Threatening patient at the UT Southwestern Medical Center's Clement's Hospital Emergency Room, a cadre of UTSW PD Officers were the recipients of the UT System Police Distinguished Service Cross &amp; Medal of Valor </a:t>
            </a:r>
          </a:p>
          <a:p>
            <a:pPr>
              <a:tabLst>
                <a:tab pos="228600" algn="l"/>
              </a:tabLst>
            </a:pPr>
            <a:endParaRPr lang="en-US" sz="1500">
              <a:cs typeface="Calibri"/>
            </a:endParaRPr>
          </a:p>
        </p:txBody>
      </p:sp>
      <p:sp>
        <p:nvSpPr>
          <p:cNvPr id="7" name="Footer Placeholder 6">
            <a:extLst>
              <a:ext uri="{FF2B5EF4-FFF2-40B4-BE49-F238E27FC236}">
                <a16:creationId xmlns:a16="http://schemas.microsoft.com/office/drawing/2014/main" id="{F4B5B6D0-F2B3-74CB-E342-386CB6B48F44}"/>
              </a:ext>
            </a:extLst>
          </p:cNvPr>
          <p:cNvSpPr>
            <a:spLocks noGrp="1"/>
          </p:cNvSpPr>
          <p:nvPr>
            <p:ph type="ftr" sz="quarter" idx="11"/>
          </p:nvPr>
        </p:nvSpPr>
        <p:spPr/>
        <p:txBody>
          <a:bodyPr/>
          <a:lstStyle/>
          <a:p>
            <a:r>
              <a:rPr lang="en-US"/>
              <a:t> The University of Texas System Office of the Director of Police</a:t>
            </a:r>
          </a:p>
        </p:txBody>
      </p:sp>
    </p:spTree>
    <p:extLst>
      <p:ext uri="{BB962C8B-B14F-4D97-AF65-F5344CB8AC3E}">
        <p14:creationId xmlns:p14="http://schemas.microsoft.com/office/powerpoint/2010/main" val="2356494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5720"/>
          </a:xfrm>
        </p:spPr>
        <p:txBody>
          <a:bodyPr>
            <a:normAutofit/>
          </a:bodyPr>
          <a:lstStyle/>
          <a:p>
            <a:r>
              <a:rPr lang="en-US" sz="3000" b="1"/>
              <a:t>Public Safety Concerns for 2022</a:t>
            </a:r>
          </a:p>
        </p:txBody>
      </p:sp>
      <p:sp>
        <p:nvSpPr>
          <p:cNvPr id="5" name="Slide Number Placeholder 4"/>
          <p:cNvSpPr>
            <a:spLocks noGrp="1"/>
          </p:cNvSpPr>
          <p:nvPr>
            <p:ph type="sldNum" sz="quarter" idx="12"/>
          </p:nvPr>
        </p:nvSpPr>
        <p:spPr/>
        <p:txBody>
          <a:bodyPr/>
          <a:lstStyle/>
          <a:p>
            <a:r>
              <a:rPr lang="en-US"/>
              <a:t> Page </a:t>
            </a:r>
            <a:fld id="{8E28673C-7439-4936-91D9-8BF73B1400EB}" type="slidenum">
              <a:rPr lang="en-US" dirty="0" smtClean="0"/>
              <a:pPr/>
              <a:t>23</a:t>
            </a:fld>
            <a:endParaRPr lang="en-US"/>
          </a:p>
        </p:txBody>
      </p:sp>
      <p:sp>
        <p:nvSpPr>
          <p:cNvPr id="6" name="Content Placeholder 5"/>
          <p:cNvSpPr txBox="1">
            <a:spLocks noGrp="1"/>
          </p:cNvSpPr>
          <p:nvPr>
            <p:ph idx="1"/>
          </p:nvPr>
        </p:nvSpPr>
        <p:spPr>
          <a:xfrm>
            <a:off x="1066800" y="1163571"/>
            <a:ext cx="7162800" cy="3231654"/>
          </a:xfrm>
          <a:prstGeom prst="rect">
            <a:avLst/>
          </a:prstGeom>
          <a:noFill/>
        </p:spPr>
        <p:txBody>
          <a:bodyPr vert="horz" wrap="square" lIns="91440" tIns="45720" rIns="91440" bIns="45720" rtlCol="0" anchor="t">
            <a:spAutoFit/>
          </a:bodyPr>
          <a:lstStyle/>
          <a:p>
            <a:pPr marL="285750" indent="-285750"/>
            <a:r>
              <a:rPr lang="en-US" sz="2000"/>
              <a:t>Mental Health Encounters</a:t>
            </a:r>
          </a:p>
          <a:p>
            <a:pPr marL="285750" indent="-285750"/>
            <a:r>
              <a:rPr lang="en-US" sz="2000"/>
              <a:t>Violence Associated with Public Protests and Demonstrations (Targeted and Indiscriminate) </a:t>
            </a:r>
          </a:p>
          <a:p>
            <a:pPr marL="285750" indent="-285750"/>
            <a:r>
              <a:rPr lang="en-US" sz="2000"/>
              <a:t>Active Shooter Threat</a:t>
            </a:r>
          </a:p>
          <a:p>
            <a:pPr marL="285750" indent="-285750"/>
            <a:r>
              <a:rPr lang="en-US" sz="2000"/>
              <a:t>Sexual Assault on Campuses</a:t>
            </a:r>
          </a:p>
          <a:p>
            <a:pPr marL="285750" indent="-285750"/>
            <a:r>
              <a:rPr lang="en-US" sz="2000"/>
              <a:t>Terrorist Events </a:t>
            </a:r>
          </a:p>
          <a:p>
            <a:pPr marL="285750" indent="-285750"/>
            <a:r>
              <a:rPr lang="en-US" sz="2000"/>
              <a:t>Insider Threat </a:t>
            </a:r>
          </a:p>
          <a:p>
            <a:pPr marL="285750" indent="-285750"/>
            <a:r>
              <a:rPr lang="en-US" sz="2000">
                <a:cs typeface="Calibri"/>
              </a:rPr>
              <a:t>Public Disorder in Communities Immediately Surrounding/Impacting Campuses</a:t>
            </a:r>
          </a:p>
        </p:txBody>
      </p:sp>
      <p:pic>
        <p:nvPicPr>
          <p:cNvPr id="3" name="Picture 2">
            <a:extLst>
              <a:ext uri="{FF2B5EF4-FFF2-40B4-BE49-F238E27FC236}">
                <a16:creationId xmlns:a16="http://schemas.microsoft.com/office/drawing/2014/main" id="{A11C8169-1717-4C60-AEB7-61E49388ED83}"/>
              </a:ext>
            </a:extLst>
          </p:cNvPr>
          <p:cNvPicPr>
            <a:picLocks noChangeAspect="1"/>
          </p:cNvPicPr>
          <p:nvPr/>
        </p:nvPicPr>
        <p:blipFill rotWithShape="1">
          <a:blip r:embed="rId2"/>
          <a:srcRect t="4849" r="7696" b="6900"/>
          <a:stretch/>
        </p:blipFill>
        <p:spPr>
          <a:xfrm>
            <a:off x="5039055" y="4018236"/>
            <a:ext cx="3813285" cy="2277117"/>
          </a:xfrm>
          <a:prstGeom prst="rect">
            <a:avLst/>
          </a:prstGeom>
        </p:spPr>
      </p:pic>
      <p:sp>
        <p:nvSpPr>
          <p:cNvPr id="7" name="Footer Placeholder 6">
            <a:extLst>
              <a:ext uri="{FF2B5EF4-FFF2-40B4-BE49-F238E27FC236}">
                <a16:creationId xmlns:a16="http://schemas.microsoft.com/office/drawing/2014/main" id="{2C1C153F-AE9D-32EE-E431-6413EEF21E4B}"/>
              </a:ext>
            </a:extLst>
          </p:cNvPr>
          <p:cNvSpPr>
            <a:spLocks noGrp="1"/>
          </p:cNvSpPr>
          <p:nvPr>
            <p:ph type="ftr" sz="quarter" idx="11"/>
          </p:nvPr>
        </p:nvSpPr>
        <p:spPr/>
        <p:txBody>
          <a:bodyPr/>
          <a:lstStyle/>
          <a:p>
            <a:r>
              <a:rPr lang="en-US"/>
              <a:t> The University of Texas System Office of the Director of Police</a:t>
            </a:r>
          </a:p>
        </p:txBody>
      </p:sp>
    </p:spTree>
    <p:extLst>
      <p:ext uri="{BB962C8B-B14F-4D97-AF65-F5344CB8AC3E}">
        <p14:creationId xmlns:p14="http://schemas.microsoft.com/office/powerpoint/2010/main" val="383750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r>
              <a:rPr lang="en-US"/>
              <a:t> Page </a:t>
            </a:r>
            <a:fld id="{8E28673C-7439-4936-91D9-8BF73B1400EB}" type="slidenum">
              <a:rPr lang="en-US" dirty="0" smtClean="0"/>
              <a:pPr/>
              <a:t>24</a:t>
            </a:fld>
            <a:endParaRPr lang="en-US"/>
          </a:p>
        </p:txBody>
      </p:sp>
      <p:sp>
        <p:nvSpPr>
          <p:cNvPr id="6" name="Title 1"/>
          <p:cNvSpPr>
            <a:spLocks noGrp="1"/>
          </p:cNvSpPr>
          <p:nvPr>
            <p:ph type="title"/>
          </p:nvPr>
        </p:nvSpPr>
        <p:spPr>
          <a:xfrm>
            <a:off x="457200" y="228600"/>
            <a:ext cx="8229600" cy="534897"/>
          </a:xfrm>
        </p:spPr>
        <p:txBody>
          <a:bodyPr>
            <a:noAutofit/>
          </a:bodyPr>
          <a:lstStyle/>
          <a:p>
            <a:r>
              <a:rPr lang="en-US" sz="3000" b="1"/>
              <a:t>2022 Initiatives</a:t>
            </a:r>
          </a:p>
        </p:txBody>
      </p:sp>
      <p:sp>
        <p:nvSpPr>
          <p:cNvPr id="8" name="Content Placeholder 7"/>
          <p:cNvSpPr>
            <a:spLocks noGrp="1"/>
          </p:cNvSpPr>
          <p:nvPr>
            <p:ph idx="1"/>
          </p:nvPr>
        </p:nvSpPr>
        <p:spPr>
          <a:xfrm>
            <a:off x="457200" y="763497"/>
            <a:ext cx="4114800" cy="4693452"/>
          </a:xfrm>
        </p:spPr>
        <p:txBody>
          <a:bodyPr numCol="1" spcCol="274320">
            <a:noAutofit/>
          </a:bodyPr>
          <a:lstStyle/>
          <a:p>
            <a:pPr lvl="0">
              <a:spcBef>
                <a:spcPts val="0"/>
              </a:spcBef>
            </a:pPr>
            <a:endParaRPr lang="en-US" sz="1900"/>
          </a:p>
          <a:p>
            <a:pPr lvl="0">
              <a:spcBef>
                <a:spcPts val="0"/>
              </a:spcBef>
            </a:pPr>
            <a:endParaRPr lang="en-US" sz="1900"/>
          </a:p>
          <a:p>
            <a:pPr lvl="0">
              <a:spcBef>
                <a:spcPts val="0"/>
              </a:spcBef>
            </a:pPr>
            <a:endParaRPr lang="en-US" sz="1900"/>
          </a:p>
          <a:p>
            <a:pPr lvl="0">
              <a:spcBef>
                <a:spcPts val="0"/>
              </a:spcBef>
            </a:pPr>
            <a:endParaRPr lang="en-US" sz="1900"/>
          </a:p>
          <a:p>
            <a:pPr lvl="0">
              <a:spcBef>
                <a:spcPts val="0"/>
              </a:spcBef>
            </a:pPr>
            <a:endParaRPr lang="en-US" sz="1900"/>
          </a:p>
          <a:p>
            <a:pPr lvl="0">
              <a:spcBef>
                <a:spcPts val="0"/>
              </a:spcBef>
            </a:pPr>
            <a:endParaRPr lang="en-US" sz="1900"/>
          </a:p>
          <a:p>
            <a:pPr lvl="0">
              <a:spcBef>
                <a:spcPts val="0"/>
              </a:spcBef>
            </a:pPr>
            <a:endParaRPr lang="en-US" sz="1900"/>
          </a:p>
          <a:p>
            <a:pPr lvl="0">
              <a:spcBef>
                <a:spcPts val="0"/>
              </a:spcBef>
            </a:pPr>
            <a:endParaRPr lang="en-US" sz="1900"/>
          </a:p>
          <a:p>
            <a:pPr lvl="0">
              <a:spcBef>
                <a:spcPts val="0"/>
              </a:spcBef>
            </a:pPr>
            <a:endParaRPr lang="en-US" sz="1900"/>
          </a:p>
          <a:p>
            <a:pPr lvl="0">
              <a:spcBef>
                <a:spcPts val="0"/>
              </a:spcBef>
            </a:pPr>
            <a:endParaRPr lang="en-US" sz="1900"/>
          </a:p>
        </p:txBody>
      </p:sp>
      <p:sp>
        <p:nvSpPr>
          <p:cNvPr id="3" name="Rectangle 2"/>
          <p:cNvSpPr/>
          <p:nvPr/>
        </p:nvSpPr>
        <p:spPr>
          <a:xfrm>
            <a:off x="506467" y="889949"/>
            <a:ext cx="4895984" cy="4770537"/>
          </a:xfrm>
          <a:prstGeom prst="rect">
            <a:avLst/>
          </a:prstGeom>
        </p:spPr>
        <p:txBody>
          <a:bodyPr wrap="square" lIns="91440" tIns="45720" rIns="91440" bIns="45720" numCol="1" spcCol="182880" anchor="t">
            <a:spAutoFit/>
          </a:bodyPr>
          <a:lstStyle/>
          <a:p>
            <a:pPr marL="285750" indent="-285750">
              <a:buFont typeface="Arial" panose="020B0604020202020204" pitchFamily="34" charset="0"/>
              <a:buChar char="•"/>
            </a:pPr>
            <a:r>
              <a:rPr lang="en-US" sz="1600"/>
              <a:t>Assist and Support UT Health Science Center Tyler PD in Expansion of Police Services to UT Health East Texas Facilities</a:t>
            </a:r>
            <a:endParaRPr lang="en-US" sz="1600">
              <a:cs typeface="Calibri"/>
            </a:endParaRPr>
          </a:p>
          <a:p>
            <a:pPr marL="285750" indent="-285750">
              <a:buFont typeface="Arial" panose="020B0604020202020204" pitchFamily="34" charset="0"/>
              <a:buChar char="•"/>
            </a:pPr>
            <a:r>
              <a:rPr lang="en-US" sz="1600"/>
              <a:t>Assist and Support UT Health Science Center PD and UT Tyler PD  with the Impact of the Merger of the Institutions and the Institution Police Departments</a:t>
            </a:r>
            <a:endParaRPr lang="en-US" sz="1600">
              <a:cs typeface="Calibri"/>
            </a:endParaRPr>
          </a:p>
          <a:p>
            <a:pPr marL="285750" indent="-285750">
              <a:buFont typeface="Arial" panose="020B0604020202020204" pitchFamily="34" charset="0"/>
              <a:buChar char="•"/>
            </a:pPr>
            <a:r>
              <a:rPr lang="en-US" sz="1600"/>
              <a:t>Ensure Public Safety and the Right to Freedom of Speech, Public Assembly and Freedom of Expression are Preserved and Protected at Institutions</a:t>
            </a:r>
            <a:endParaRPr lang="en-US" sz="1600">
              <a:cs typeface="Calibri"/>
            </a:endParaRPr>
          </a:p>
          <a:p>
            <a:pPr marL="285750" indent="-285750">
              <a:buFont typeface="Arial" panose="020B0604020202020204" pitchFamily="34" charset="0"/>
              <a:buChar char="•"/>
            </a:pPr>
            <a:r>
              <a:rPr lang="en-US" sz="1600"/>
              <a:t>Successfully graduate and celebrate our 104th  Basic Peace Officer Course</a:t>
            </a:r>
            <a:endParaRPr lang="en-US" sz="1600">
              <a:cs typeface="Calibri"/>
            </a:endParaRPr>
          </a:p>
          <a:p>
            <a:pPr marL="285750" lvl="0" indent="-285750">
              <a:buFont typeface="Arial"/>
              <a:buChar char="•"/>
            </a:pPr>
            <a:r>
              <a:rPr lang="en-US" sz="1600">
                <a:cs typeface="Calibri"/>
              </a:rPr>
              <a:t>Emerge from the COVID Pandemic with more robust &amp; more resilient learning systems at the UT System Police Academy </a:t>
            </a:r>
          </a:p>
          <a:p>
            <a:pPr marL="285750" indent="-285750">
              <a:buFont typeface="Arial"/>
              <a:buChar char="•"/>
            </a:pPr>
            <a:r>
              <a:rPr lang="en-US" sz="1600">
                <a:cs typeface="Calibri"/>
              </a:rPr>
              <a:t>Produce new UT System Recruiting/Public Service video to transition from the original 2015 version</a:t>
            </a:r>
          </a:p>
          <a:p>
            <a:pPr marL="285750" indent="-285750">
              <a:buFont typeface="Arial"/>
              <a:buChar char="•"/>
            </a:pPr>
            <a:r>
              <a:rPr lang="en-US" sz="1600">
                <a:cs typeface="Calibri"/>
              </a:rPr>
              <a:t>Assist in the Transition of Police Services at the UT Laredo Center from UT Health Science Center PD to UTRGV PD</a:t>
            </a:r>
          </a:p>
        </p:txBody>
      </p:sp>
      <p:sp>
        <p:nvSpPr>
          <p:cNvPr id="2" name="Footer Placeholder 1">
            <a:extLst>
              <a:ext uri="{FF2B5EF4-FFF2-40B4-BE49-F238E27FC236}">
                <a16:creationId xmlns:a16="http://schemas.microsoft.com/office/drawing/2014/main" id="{D10A66F4-A7AF-5D5A-DAAB-38022A87E9DE}"/>
              </a:ext>
            </a:extLst>
          </p:cNvPr>
          <p:cNvSpPr>
            <a:spLocks noGrp="1"/>
          </p:cNvSpPr>
          <p:nvPr>
            <p:ph type="ftr" sz="quarter" idx="11"/>
          </p:nvPr>
        </p:nvSpPr>
        <p:spPr/>
        <p:txBody>
          <a:bodyPr/>
          <a:lstStyle/>
          <a:p>
            <a:r>
              <a:rPr lang="en-US"/>
              <a:t> The University of Texas System Office of the Director of Police</a:t>
            </a:r>
          </a:p>
        </p:txBody>
      </p:sp>
      <p:pic>
        <p:nvPicPr>
          <p:cNvPr id="4" name="Picture 8">
            <a:extLst>
              <a:ext uri="{FF2B5EF4-FFF2-40B4-BE49-F238E27FC236}">
                <a16:creationId xmlns:a16="http://schemas.microsoft.com/office/drawing/2014/main" id="{39291A2A-D432-285A-673F-8CD78DF6B974}"/>
              </a:ext>
            </a:extLst>
          </p:cNvPr>
          <p:cNvPicPr>
            <a:picLocks noChangeAspect="1"/>
          </p:cNvPicPr>
          <p:nvPr/>
        </p:nvPicPr>
        <p:blipFill>
          <a:blip r:embed="rId2"/>
          <a:stretch>
            <a:fillRect/>
          </a:stretch>
        </p:blipFill>
        <p:spPr>
          <a:xfrm>
            <a:off x="5328745" y="3237844"/>
            <a:ext cx="3570889" cy="2727433"/>
          </a:xfrm>
          <a:prstGeom prst="rect">
            <a:avLst/>
          </a:prstGeom>
        </p:spPr>
      </p:pic>
      <p:pic>
        <p:nvPicPr>
          <p:cNvPr id="7" name="Picture 9">
            <a:extLst>
              <a:ext uri="{FF2B5EF4-FFF2-40B4-BE49-F238E27FC236}">
                <a16:creationId xmlns:a16="http://schemas.microsoft.com/office/drawing/2014/main" id="{9D57FFDF-B2B7-2ACF-4D71-A37D985BF229}"/>
              </a:ext>
            </a:extLst>
          </p:cNvPr>
          <p:cNvPicPr>
            <a:picLocks noChangeAspect="1"/>
          </p:cNvPicPr>
          <p:nvPr/>
        </p:nvPicPr>
        <p:blipFill>
          <a:blip r:embed="rId3"/>
          <a:stretch>
            <a:fillRect/>
          </a:stretch>
        </p:blipFill>
        <p:spPr>
          <a:xfrm>
            <a:off x="5683468" y="892723"/>
            <a:ext cx="2969829" cy="2224908"/>
          </a:xfrm>
          <a:prstGeom prst="rect">
            <a:avLst/>
          </a:prstGeom>
        </p:spPr>
      </p:pic>
    </p:spTree>
    <p:extLst>
      <p:ext uri="{BB962C8B-B14F-4D97-AF65-F5344CB8AC3E}">
        <p14:creationId xmlns:p14="http://schemas.microsoft.com/office/powerpoint/2010/main" val="322491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r>
              <a:rPr lang="en-US"/>
              <a:t>Page </a:t>
            </a:r>
            <a:fld id="{8E28673C-7439-4936-91D9-8BF73B1400EB}" type="slidenum">
              <a:rPr lang="en-US" dirty="0" smtClean="0"/>
              <a:pPr/>
              <a:t>25</a:t>
            </a:fld>
            <a:endParaRPr lang="en-US"/>
          </a:p>
        </p:txBody>
      </p:sp>
      <p:sp>
        <p:nvSpPr>
          <p:cNvPr id="16" name="Title 1"/>
          <p:cNvSpPr>
            <a:spLocks noGrp="1"/>
          </p:cNvSpPr>
          <p:nvPr>
            <p:ph type="title"/>
          </p:nvPr>
        </p:nvSpPr>
        <p:spPr>
          <a:xfrm>
            <a:off x="457200" y="126836"/>
            <a:ext cx="8229600" cy="639762"/>
          </a:xfrm>
        </p:spPr>
        <p:txBody>
          <a:bodyPr vert="horz" lIns="91440" tIns="45720" rIns="91440" bIns="45720" rtlCol="0" anchor="ctr">
            <a:noAutofit/>
          </a:bodyPr>
          <a:lstStyle/>
          <a:p>
            <a:r>
              <a:rPr lang="en-US" sz="2400" b="1"/>
              <a:t>U. T. System Police Officers of the Month </a:t>
            </a:r>
            <a:br>
              <a:rPr lang="en-US" sz="2400" b="1"/>
            </a:br>
            <a:r>
              <a:rPr lang="en-US" sz="2400" b="1"/>
              <a:t>Calendar Year 2021</a:t>
            </a:r>
            <a:endParaRPr lang="en-US" sz="2400" b="1">
              <a:cs typeface="Calibri"/>
            </a:endParaRPr>
          </a:p>
        </p:txBody>
      </p:sp>
      <p:sp>
        <p:nvSpPr>
          <p:cNvPr id="2" name="Footer Placeholder 1">
            <a:extLst>
              <a:ext uri="{FF2B5EF4-FFF2-40B4-BE49-F238E27FC236}">
                <a16:creationId xmlns:a16="http://schemas.microsoft.com/office/drawing/2014/main" id="{77EA1E98-D04C-F22C-9314-99C67E9E5A11}"/>
              </a:ext>
            </a:extLst>
          </p:cNvPr>
          <p:cNvSpPr>
            <a:spLocks noGrp="1"/>
          </p:cNvSpPr>
          <p:nvPr>
            <p:ph type="ftr" sz="quarter" idx="11"/>
          </p:nvPr>
        </p:nvSpPr>
        <p:spPr>
          <a:xfrm>
            <a:off x="2352018" y="6296170"/>
            <a:ext cx="4114800" cy="459581"/>
          </a:xfrm>
        </p:spPr>
        <p:txBody>
          <a:bodyPr/>
          <a:lstStyle/>
          <a:p>
            <a:r>
              <a:rPr lang="en-US"/>
              <a:t> The University of Texas System Office of the Director of Police</a:t>
            </a:r>
          </a:p>
        </p:txBody>
      </p:sp>
      <p:sp>
        <p:nvSpPr>
          <p:cNvPr id="3" name="TextBox 2">
            <a:extLst>
              <a:ext uri="{FF2B5EF4-FFF2-40B4-BE49-F238E27FC236}">
                <a16:creationId xmlns:a16="http://schemas.microsoft.com/office/drawing/2014/main" id="{35EFF652-81E4-4C1D-71BB-A594D46FEC57}"/>
              </a:ext>
            </a:extLst>
          </p:cNvPr>
          <p:cNvSpPr txBox="1"/>
          <p:nvPr/>
        </p:nvSpPr>
        <p:spPr>
          <a:xfrm>
            <a:off x="687770" y="737038"/>
            <a:ext cx="8694682" cy="83099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1200" b="1">
                <a:latin typeface="Calibri"/>
                <a:cs typeface="Calibri"/>
              </a:rPr>
              <a:t>January 2021                                    February 2021                         March 2021                                    April 2021</a:t>
            </a:r>
            <a:endParaRPr lang="en-US">
              <a:latin typeface="Calibri"/>
              <a:cs typeface="Calibri"/>
            </a:endParaRPr>
          </a:p>
          <a:p>
            <a:r>
              <a:rPr lang="en-US" sz="1200" b="1">
                <a:latin typeface="Calibri"/>
                <a:cs typeface="Calibri"/>
              </a:rPr>
              <a:t>Travis Fraser                                     Kendrick Johnson                    Nancy Medina                               Michael Funke            </a:t>
            </a:r>
          </a:p>
          <a:p>
            <a:r>
              <a:rPr lang="en-US" sz="1200" b="1">
                <a:latin typeface="Calibri"/>
                <a:cs typeface="Calibri"/>
              </a:rPr>
              <a:t>UT Permian Basin PD                     UT Dallas PD                             UTSW Medical Center PD          UTHSC San Antonio PD</a:t>
            </a:r>
          </a:p>
          <a:p>
            <a:r>
              <a:rPr lang="en-US" sz="1200" b="1">
                <a:latin typeface="Calibri"/>
                <a:cs typeface="Calibri"/>
              </a:rPr>
              <a:t>                                                                                                                                                        </a:t>
            </a:r>
            <a:endParaRPr lang="en-US">
              <a:latin typeface="Calibri"/>
              <a:cs typeface="Calibri"/>
            </a:endParaRPr>
          </a:p>
        </p:txBody>
      </p:sp>
      <p:pic>
        <p:nvPicPr>
          <p:cNvPr id="4" name="Picture 5">
            <a:extLst>
              <a:ext uri="{FF2B5EF4-FFF2-40B4-BE49-F238E27FC236}">
                <a16:creationId xmlns:a16="http://schemas.microsoft.com/office/drawing/2014/main" id="{DBD65288-BAA3-0397-4B4D-6F854FFD84F2}"/>
              </a:ext>
            </a:extLst>
          </p:cNvPr>
          <p:cNvPicPr>
            <a:picLocks noChangeAspect="1"/>
          </p:cNvPicPr>
          <p:nvPr/>
        </p:nvPicPr>
        <p:blipFill>
          <a:blip r:embed="rId2"/>
          <a:stretch>
            <a:fillRect/>
          </a:stretch>
        </p:blipFill>
        <p:spPr>
          <a:xfrm>
            <a:off x="795996" y="1348113"/>
            <a:ext cx="1166976" cy="1008666"/>
          </a:xfrm>
          <a:prstGeom prst="rect">
            <a:avLst/>
          </a:prstGeom>
        </p:spPr>
      </p:pic>
      <p:pic>
        <p:nvPicPr>
          <p:cNvPr id="6" name="Picture 6" descr="A picture containing tree, outdoor, person, person&#10;&#10;Description automatically generated">
            <a:extLst>
              <a:ext uri="{FF2B5EF4-FFF2-40B4-BE49-F238E27FC236}">
                <a16:creationId xmlns:a16="http://schemas.microsoft.com/office/drawing/2014/main" id="{7C38FE57-3BA6-6208-998E-8DF2AF560857}"/>
              </a:ext>
            </a:extLst>
          </p:cNvPr>
          <p:cNvPicPr>
            <a:picLocks noChangeAspect="1"/>
          </p:cNvPicPr>
          <p:nvPr/>
        </p:nvPicPr>
        <p:blipFill>
          <a:blip r:embed="rId3"/>
          <a:stretch>
            <a:fillRect/>
          </a:stretch>
        </p:blipFill>
        <p:spPr>
          <a:xfrm>
            <a:off x="2837629" y="1347459"/>
            <a:ext cx="1163036" cy="1088807"/>
          </a:xfrm>
          <a:prstGeom prst="rect">
            <a:avLst/>
          </a:prstGeom>
        </p:spPr>
      </p:pic>
      <p:pic>
        <p:nvPicPr>
          <p:cNvPr id="7" name="Picture 7">
            <a:extLst>
              <a:ext uri="{FF2B5EF4-FFF2-40B4-BE49-F238E27FC236}">
                <a16:creationId xmlns:a16="http://schemas.microsoft.com/office/drawing/2014/main" id="{F545545E-4461-3C90-418E-4AB7197A13BB}"/>
              </a:ext>
            </a:extLst>
          </p:cNvPr>
          <p:cNvPicPr>
            <a:picLocks noChangeAspect="1"/>
          </p:cNvPicPr>
          <p:nvPr/>
        </p:nvPicPr>
        <p:blipFill>
          <a:blip r:embed="rId4"/>
          <a:stretch>
            <a:fillRect/>
          </a:stretch>
        </p:blipFill>
        <p:spPr>
          <a:xfrm>
            <a:off x="4624551" y="1343352"/>
            <a:ext cx="1077311" cy="1077311"/>
          </a:xfrm>
          <a:prstGeom prst="rect">
            <a:avLst/>
          </a:prstGeom>
        </p:spPr>
      </p:pic>
      <p:pic>
        <p:nvPicPr>
          <p:cNvPr id="8" name="Picture 8">
            <a:extLst>
              <a:ext uri="{FF2B5EF4-FFF2-40B4-BE49-F238E27FC236}">
                <a16:creationId xmlns:a16="http://schemas.microsoft.com/office/drawing/2014/main" id="{C164205C-0F0F-5D9D-44D9-FDEACCBD5A54}"/>
              </a:ext>
            </a:extLst>
          </p:cNvPr>
          <p:cNvPicPr>
            <a:picLocks noChangeAspect="1"/>
          </p:cNvPicPr>
          <p:nvPr/>
        </p:nvPicPr>
        <p:blipFill>
          <a:blip r:embed="rId5"/>
          <a:stretch>
            <a:fillRect/>
          </a:stretch>
        </p:blipFill>
        <p:spPr>
          <a:xfrm>
            <a:off x="6623161" y="1343352"/>
            <a:ext cx="1080595" cy="1077311"/>
          </a:xfrm>
          <a:prstGeom prst="rect">
            <a:avLst/>
          </a:prstGeom>
        </p:spPr>
      </p:pic>
      <p:sp>
        <p:nvSpPr>
          <p:cNvPr id="9" name="TextBox 8">
            <a:extLst>
              <a:ext uri="{FF2B5EF4-FFF2-40B4-BE49-F238E27FC236}">
                <a16:creationId xmlns:a16="http://schemas.microsoft.com/office/drawing/2014/main" id="{BA5D3A22-FE90-5818-CA76-FE1692658C56}"/>
              </a:ext>
            </a:extLst>
          </p:cNvPr>
          <p:cNvSpPr txBox="1"/>
          <p:nvPr/>
        </p:nvSpPr>
        <p:spPr>
          <a:xfrm>
            <a:off x="687771" y="2510658"/>
            <a:ext cx="81231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May 2021                                          June 2021                                  July 2021                                        August 2021</a:t>
            </a:r>
          </a:p>
          <a:p>
            <a:r>
              <a:rPr lang="en-US" sz="1200" b="1"/>
              <a:t>Elizabeth Villarreal-Arbogast        Lonnie Baker                             Layne Smith                                  Oscar E. Wilhite</a:t>
            </a:r>
            <a:endParaRPr lang="en-US" sz="1200" b="1">
              <a:cs typeface="Calibri"/>
            </a:endParaRPr>
          </a:p>
          <a:p>
            <a:r>
              <a:rPr lang="en-US" sz="1200" b="1">
                <a:cs typeface="Calibri"/>
              </a:rPr>
              <a:t>UT El Paso                                         UT San Antonio                        UT Austin                                       UT Houston</a:t>
            </a:r>
            <a:endParaRPr lang="en-US"/>
          </a:p>
        </p:txBody>
      </p:sp>
      <p:pic>
        <p:nvPicPr>
          <p:cNvPr id="10" name="Picture 11">
            <a:extLst>
              <a:ext uri="{FF2B5EF4-FFF2-40B4-BE49-F238E27FC236}">
                <a16:creationId xmlns:a16="http://schemas.microsoft.com/office/drawing/2014/main" id="{DF028DE4-55FD-F501-95E0-AABD539DD18F}"/>
              </a:ext>
            </a:extLst>
          </p:cNvPr>
          <p:cNvPicPr>
            <a:picLocks noChangeAspect="1"/>
          </p:cNvPicPr>
          <p:nvPr/>
        </p:nvPicPr>
        <p:blipFill>
          <a:blip r:embed="rId6"/>
          <a:stretch>
            <a:fillRect/>
          </a:stretch>
        </p:blipFill>
        <p:spPr>
          <a:xfrm>
            <a:off x="794353" y="3149492"/>
            <a:ext cx="1101287" cy="1288174"/>
          </a:xfrm>
          <a:prstGeom prst="rect">
            <a:avLst/>
          </a:prstGeom>
        </p:spPr>
      </p:pic>
      <p:pic>
        <p:nvPicPr>
          <p:cNvPr id="12" name="Picture 13">
            <a:extLst>
              <a:ext uri="{FF2B5EF4-FFF2-40B4-BE49-F238E27FC236}">
                <a16:creationId xmlns:a16="http://schemas.microsoft.com/office/drawing/2014/main" id="{017ED5E2-E742-F5A9-9516-381FF783022F}"/>
              </a:ext>
            </a:extLst>
          </p:cNvPr>
          <p:cNvPicPr>
            <a:picLocks noChangeAspect="1"/>
          </p:cNvPicPr>
          <p:nvPr/>
        </p:nvPicPr>
        <p:blipFill>
          <a:blip r:embed="rId7"/>
          <a:stretch>
            <a:fillRect/>
          </a:stretch>
        </p:blipFill>
        <p:spPr>
          <a:xfrm>
            <a:off x="2836974" y="3154583"/>
            <a:ext cx="1164349" cy="1277993"/>
          </a:xfrm>
          <a:prstGeom prst="rect">
            <a:avLst/>
          </a:prstGeom>
        </p:spPr>
      </p:pic>
      <p:pic>
        <p:nvPicPr>
          <p:cNvPr id="14" name="Picture 16">
            <a:extLst>
              <a:ext uri="{FF2B5EF4-FFF2-40B4-BE49-F238E27FC236}">
                <a16:creationId xmlns:a16="http://schemas.microsoft.com/office/drawing/2014/main" id="{6B2C90D5-E1A7-1B95-452D-50FF85EB9FE5}"/>
              </a:ext>
            </a:extLst>
          </p:cNvPr>
          <p:cNvPicPr>
            <a:picLocks noChangeAspect="1"/>
          </p:cNvPicPr>
          <p:nvPr/>
        </p:nvPicPr>
        <p:blipFill>
          <a:blip r:embed="rId8"/>
          <a:stretch>
            <a:fillRect/>
          </a:stretch>
        </p:blipFill>
        <p:spPr>
          <a:xfrm>
            <a:off x="4627016" y="3151791"/>
            <a:ext cx="1003410" cy="1283575"/>
          </a:xfrm>
          <a:prstGeom prst="rect">
            <a:avLst/>
          </a:prstGeom>
        </p:spPr>
      </p:pic>
      <p:pic>
        <p:nvPicPr>
          <p:cNvPr id="17" name="Picture 18">
            <a:extLst>
              <a:ext uri="{FF2B5EF4-FFF2-40B4-BE49-F238E27FC236}">
                <a16:creationId xmlns:a16="http://schemas.microsoft.com/office/drawing/2014/main" id="{80357238-4448-CF03-41B4-93F9992C14FA}"/>
              </a:ext>
            </a:extLst>
          </p:cNvPr>
          <p:cNvPicPr>
            <a:picLocks noChangeAspect="1"/>
          </p:cNvPicPr>
          <p:nvPr/>
        </p:nvPicPr>
        <p:blipFill>
          <a:blip r:embed="rId9"/>
          <a:stretch>
            <a:fillRect/>
          </a:stretch>
        </p:blipFill>
        <p:spPr>
          <a:xfrm>
            <a:off x="6621845" y="3147191"/>
            <a:ext cx="1162050" cy="1273065"/>
          </a:xfrm>
          <a:prstGeom prst="rect">
            <a:avLst/>
          </a:prstGeom>
        </p:spPr>
      </p:pic>
      <p:sp>
        <p:nvSpPr>
          <p:cNvPr id="20" name="TextBox 19">
            <a:extLst>
              <a:ext uri="{FF2B5EF4-FFF2-40B4-BE49-F238E27FC236}">
                <a16:creationId xmlns:a16="http://schemas.microsoft.com/office/drawing/2014/main" id="{58ABA13F-4A02-835A-4404-BBE920EA25AD}"/>
              </a:ext>
            </a:extLst>
          </p:cNvPr>
          <p:cNvSpPr txBox="1"/>
          <p:nvPr/>
        </p:nvSpPr>
        <p:spPr>
          <a:xfrm>
            <a:off x="687771" y="4530616"/>
            <a:ext cx="78768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September 2021                              October 2021                           November 2021                           December 2021</a:t>
            </a:r>
          </a:p>
          <a:p>
            <a:r>
              <a:rPr lang="en-US" sz="1200" b="1"/>
              <a:t>Francisco J. Lopez                            Mitchell L. Brannon                Trevin Frame                                 Evelyn Castilleja                     </a:t>
            </a:r>
            <a:endParaRPr lang="en-US" sz="1200" b="1">
              <a:cs typeface="Calibri"/>
            </a:endParaRPr>
          </a:p>
          <a:p>
            <a:r>
              <a:rPr lang="en-US" sz="1200" b="1">
                <a:cs typeface="Calibri"/>
              </a:rPr>
              <a:t>UT Rio Grande Valley                      UT El Paso                                 UT Austin                                      UTHS San Antonio  </a:t>
            </a:r>
            <a:endParaRPr lang="en-US"/>
          </a:p>
        </p:txBody>
      </p:sp>
      <p:pic>
        <p:nvPicPr>
          <p:cNvPr id="21" name="Picture 22">
            <a:extLst>
              <a:ext uri="{FF2B5EF4-FFF2-40B4-BE49-F238E27FC236}">
                <a16:creationId xmlns:a16="http://schemas.microsoft.com/office/drawing/2014/main" id="{7981E4AD-2254-ABC5-1F19-7EC4DABE7554}"/>
              </a:ext>
            </a:extLst>
          </p:cNvPr>
          <p:cNvPicPr>
            <a:picLocks noChangeAspect="1"/>
          </p:cNvPicPr>
          <p:nvPr/>
        </p:nvPicPr>
        <p:blipFill>
          <a:blip r:embed="rId10"/>
          <a:stretch>
            <a:fillRect/>
          </a:stretch>
        </p:blipFill>
        <p:spPr>
          <a:xfrm>
            <a:off x="798129" y="5117717"/>
            <a:ext cx="867104" cy="1115739"/>
          </a:xfrm>
          <a:prstGeom prst="rect">
            <a:avLst/>
          </a:prstGeom>
        </p:spPr>
      </p:pic>
      <p:pic>
        <p:nvPicPr>
          <p:cNvPr id="23" name="Picture 23" descr="A picture containing person&#10;&#10;Description automatically generated">
            <a:extLst>
              <a:ext uri="{FF2B5EF4-FFF2-40B4-BE49-F238E27FC236}">
                <a16:creationId xmlns:a16="http://schemas.microsoft.com/office/drawing/2014/main" id="{8F23BF74-161E-41A2-FBB6-ADFB9DAB55C8}"/>
              </a:ext>
            </a:extLst>
          </p:cNvPr>
          <p:cNvPicPr>
            <a:picLocks noChangeAspect="1"/>
          </p:cNvPicPr>
          <p:nvPr/>
        </p:nvPicPr>
        <p:blipFill>
          <a:blip r:embed="rId11"/>
          <a:stretch>
            <a:fillRect/>
          </a:stretch>
        </p:blipFill>
        <p:spPr>
          <a:xfrm>
            <a:off x="2837464" y="5107535"/>
            <a:ext cx="907175" cy="1175517"/>
          </a:xfrm>
          <a:prstGeom prst="rect">
            <a:avLst/>
          </a:prstGeom>
        </p:spPr>
      </p:pic>
      <p:pic>
        <p:nvPicPr>
          <p:cNvPr id="24" name="Picture 24" descr="A picture containing text, person, person&#10;&#10;Description automatically generated">
            <a:extLst>
              <a:ext uri="{FF2B5EF4-FFF2-40B4-BE49-F238E27FC236}">
                <a16:creationId xmlns:a16="http://schemas.microsoft.com/office/drawing/2014/main" id="{FE1B2898-699A-F2D1-5ECC-40E4DBAA4D69}"/>
              </a:ext>
            </a:extLst>
          </p:cNvPr>
          <p:cNvPicPr>
            <a:picLocks noChangeAspect="1"/>
          </p:cNvPicPr>
          <p:nvPr/>
        </p:nvPicPr>
        <p:blipFill>
          <a:blip r:embed="rId12"/>
          <a:stretch>
            <a:fillRect/>
          </a:stretch>
        </p:blipFill>
        <p:spPr>
          <a:xfrm>
            <a:off x="4627673" y="5116731"/>
            <a:ext cx="1002096" cy="1176830"/>
          </a:xfrm>
          <a:prstGeom prst="rect">
            <a:avLst/>
          </a:prstGeom>
        </p:spPr>
      </p:pic>
      <p:pic>
        <p:nvPicPr>
          <p:cNvPr id="25" name="Picture 34" descr="A picture containing person, curtain, smiling&#10;&#10;Description automatically generated">
            <a:extLst>
              <a:ext uri="{FF2B5EF4-FFF2-40B4-BE49-F238E27FC236}">
                <a16:creationId xmlns:a16="http://schemas.microsoft.com/office/drawing/2014/main" id="{BA071850-B9FB-EB0D-FBA9-A62D1C42EE9A}"/>
              </a:ext>
            </a:extLst>
          </p:cNvPr>
          <p:cNvPicPr>
            <a:picLocks noChangeAspect="1"/>
          </p:cNvPicPr>
          <p:nvPr/>
        </p:nvPicPr>
        <p:blipFill>
          <a:blip r:embed="rId13"/>
          <a:stretch>
            <a:fillRect/>
          </a:stretch>
        </p:blipFill>
        <p:spPr>
          <a:xfrm>
            <a:off x="6585388" y="5106550"/>
            <a:ext cx="988630" cy="1157781"/>
          </a:xfrm>
          <a:prstGeom prst="rect">
            <a:avLst/>
          </a:prstGeom>
        </p:spPr>
      </p:pic>
    </p:spTree>
    <p:extLst>
      <p:ext uri="{BB962C8B-B14F-4D97-AF65-F5344CB8AC3E}">
        <p14:creationId xmlns:p14="http://schemas.microsoft.com/office/powerpoint/2010/main" val="1626055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779E8-60F0-1F0A-4BA1-F38DAF458173}"/>
              </a:ext>
            </a:extLst>
          </p:cNvPr>
          <p:cNvSpPr>
            <a:spLocks noGrp="1"/>
          </p:cNvSpPr>
          <p:nvPr>
            <p:ph type="title"/>
          </p:nvPr>
        </p:nvSpPr>
        <p:spPr/>
        <p:txBody>
          <a:bodyPr/>
          <a:lstStyle/>
          <a:p>
            <a:r>
              <a:rPr lang="en-US" b="1">
                <a:ea typeface="+mj-lt"/>
                <a:cs typeface="+mj-lt"/>
              </a:rPr>
              <a:t>ODOP Mission Statement</a:t>
            </a:r>
            <a:endParaRPr lang="en-US"/>
          </a:p>
        </p:txBody>
      </p:sp>
      <p:sp>
        <p:nvSpPr>
          <p:cNvPr id="4" name="Footer Placeholder 3">
            <a:extLst>
              <a:ext uri="{FF2B5EF4-FFF2-40B4-BE49-F238E27FC236}">
                <a16:creationId xmlns:a16="http://schemas.microsoft.com/office/drawing/2014/main" id="{6CFA6603-41CE-AEE7-2D06-0D76CCA615D8}"/>
              </a:ext>
            </a:extLst>
          </p:cNvPr>
          <p:cNvSpPr>
            <a:spLocks noGrp="1"/>
          </p:cNvSpPr>
          <p:nvPr>
            <p:ph type="ftr" sz="quarter" idx="11"/>
          </p:nvPr>
        </p:nvSpPr>
        <p:spPr>
          <a:xfrm>
            <a:off x="2371725" y="6246903"/>
            <a:ext cx="4420256" cy="459581"/>
          </a:xfrm>
        </p:spPr>
        <p:txBody>
          <a:bodyPr/>
          <a:lstStyle/>
          <a:p>
            <a:pPr algn="l"/>
            <a:r>
              <a:rPr lang="en-US"/>
              <a:t> The University of Texas System Office of the Director of Police</a:t>
            </a:r>
          </a:p>
        </p:txBody>
      </p:sp>
      <p:sp>
        <p:nvSpPr>
          <p:cNvPr id="5" name="Slide Number Placeholder 4">
            <a:extLst>
              <a:ext uri="{FF2B5EF4-FFF2-40B4-BE49-F238E27FC236}">
                <a16:creationId xmlns:a16="http://schemas.microsoft.com/office/drawing/2014/main" id="{06E6C2D5-C2CE-F39A-1E5A-1B45D93B36DC}"/>
              </a:ext>
            </a:extLst>
          </p:cNvPr>
          <p:cNvSpPr>
            <a:spLocks noGrp="1"/>
          </p:cNvSpPr>
          <p:nvPr>
            <p:ph type="sldNum" sz="quarter" idx="12"/>
          </p:nvPr>
        </p:nvSpPr>
        <p:spPr/>
        <p:txBody>
          <a:bodyPr/>
          <a:lstStyle/>
          <a:p>
            <a:r>
              <a:rPr lang="en-US"/>
              <a:t> Page </a:t>
            </a:r>
            <a:fld id="{8E28673C-7439-4936-91D9-8BF73B1400EB}" type="slidenum">
              <a:rPr lang="en-US" dirty="0" smtClean="0"/>
              <a:pPr/>
              <a:t>3</a:t>
            </a:fld>
            <a:endParaRPr lang="en-US"/>
          </a:p>
        </p:txBody>
      </p:sp>
      <p:sp>
        <p:nvSpPr>
          <p:cNvPr id="7" name="Content Placeholder 3">
            <a:extLst>
              <a:ext uri="{FF2B5EF4-FFF2-40B4-BE49-F238E27FC236}">
                <a16:creationId xmlns:a16="http://schemas.microsoft.com/office/drawing/2014/main" id="{89605786-1556-8A64-8446-272B9BB801FF}"/>
              </a:ext>
            </a:extLst>
          </p:cNvPr>
          <p:cNvSpPr txBox="1">
            <a:spLocks/>
          </p:cNvSpPr>
          <p:nvPr/>
        </p:nvSpPr>
        <p:spPr>
          <a:xfrm>
            <a:off x="577741" y="1083880"/>
            <a:ext cx="8229600" cy="5105400"/>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a:t>The University of Texas System Office of the Director of Police (ODOP) is charged with the responsibility of protecting the life and property of individuals who comprise the student body, faculty, and staff of The University of Texas System community.</a:t>
            </a:r>
            <a:endParaRPr lang="en-US" sz="1400"/>
          </a:p>
          <a:p>
            <a:r>
              <a:rPr lang="en-US" sz="1600"/>
              <a:t>To oversee and guide the delivery of police services </a:t>
            </a:r>
            <a:endParaRPr lang="en-US" sz="1600">
              <a:cs typeface="Calibri"/>
            </a:endParaRPr>
          </a:p>
          <a:p>
            <a:r>
              <a:rPr lang="en-US" sz="1600"/>
              <a:t>To train, develop and mentor </a:t>
            </a:r>
            <a:endParaRPr lang="en-US" sz="1600">
              <a:cs typeface="Calibri"/>
            </a:endParaRPr>
          </a:p>
          <a:p>
            <a:r>
              <a:rPr lang="en-US" sz="1600"/>
              <a:t>To set the national standard for law enforcement at America’s educational institutions </a:t>
            </a:r>
            <a:endParaRPr lang="en-US" sz="1600">
              <a:cs typeface="Calibri"/>
            </a:endParaRPr>
          </a:p>
          <a:p>
            <a:r>
              <a:rPr lang="en-US" sz="1600" b="1"/>
              <a:t>To always respect the principal purpose for a university: to educate our young people in a safe and secure environment </a:t>
            </a:r>
            <a:endParaRPr lang="en-US" sz="1600"/>
          </a:p>
          <a:p>
            <a:r>
              <a:rPr lang="en-US" sz="1600"/>
              <a:t>To operate in every location as a full-service law enforcement agency </a:t>
            </a:r>
            <a:endParaRPr lang="en-US" sz="1600">
              <a:cs typeface="Calibri"/>
            </a:endParaRPr>
          </a:p>
          <a:p>
            <a:r>
              <a:rPr lang="en-US" sz="1600"/>
              <a:t>To rely on the standards of national and state law enforcement accreditation, model policies and evidence-based best practices</a:t>
            </a:r>
            <a:endParaRPr lang="en-US" sz="1600">
              <a:cs typeface="Calibri"/>
            </a:endParaRPr>
          </a:p>
          <a:p>
            <a:r>
              <a:rPr lang="en-US" sz="1600"/>
              <a:t>To set the expectation that our statutory obligations as peace officers shall be fulfilled and executed </a:t>
            </a:r>
            <a:endParaRPr lang="en-US" sz="1600">
              <a:cs typeface="Calibri"/>
            </a:endParaRPr>
          </a:p>
          <a:p>
            <a:r>
              <a:rPr lang="en-US" sz="1600"/>
              <a:t>To identify emerging trends in public safety</a:t>
            </a:r>
            <a:endParaRPr lang="en-US" sz="1600">
              <a:cs typeface="Calibri"/>
            </a:endParaRPr>
          </a:p>
          <a:p>
            <a:r>
              <a:rPr lang="en-US" sz="1600"/>
              <a:t>To support the institutions’ law enforcement agencies with rapidly deployable special assets, advisors and resources </a:t>
            </a:r>
            <a:endParaRPr lang="en-US" sz="1600">
              <a:cs typeface="Calibri"/>
            </a:endParaRPr>
          </a:p>
          <a:p>
            <a:r>
              <a:rPr lang="en-US" sz="1600"/>
              <a:t>To continually advance the science and delivery of police training and education </a:t>
            </a:r>
            <a:endParaRPr lang="en-US" sz="1600">
              <a:cs typeface="Calibri"/>
            </a:endParaRPr>
          </a:p>
          <a:p>
            <a:r>
              <a:rPr lang="en-US" sz="1600"/>
              <a:t>To provide advice, counsel and guidance to institution police chiefs and their staffs</a:t>
            </a:r>
          </a:p>
          <a:p>
            <a:endParaRPr lang="en-US" sz="1400"/>
          </a:p>
        </p:txBody>
      </p:sp>
    </p:spTree>
    <p:extLst>
      <p:ext uri="{BB962C8B-B14F-4D97-AF65-F5344CB8AC3E}">
        <p14:creationId xmlns:p14="http://schemas.microsoft.com/office/powerpoint/2010/main" val="550882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1164" y="4914455"/>
            <a:ext cx="1437769" cy="1487611"/>
          </a:xfrm>
          <a:prstGeom prst="rect">
            <a:avLst/>
          </a:prstGeom>
        </p:spPr>
      </p:pic>
      <p:pic>
        <p:nvPicPr>
          <p:cNvPr id="21" name="Picture 20" descr="A person in a suit&#10;&#10;Description automatically generated with low confidence">
            <a:extLst>
              <a:ext uri="{FF2B5EF4-FFF2-40B4-BE49-F238E27FC236}">
                <a16:creationId xmlns:a16="http://schemas.microsoft.com/office/drawing/2014/main" id="{3AD77DDF-31A5-434D-91CA-389C305593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8479" y="840169"/>
            <a:ext cx="1480588" cy="1627115"/>
          </a:xfrm>
          <a:prstGeom prst="rect">
            <a:avLst/>
          </a:prstGeom>
        </p:spPr>
      </p:pic>
      <p:sp>
        <p:nvSpPr>
          <p:cNvPr id="2" name="Title 1"/>
          <p:cNvSpPr>
            <a:spLocks noGrp="1"/>
          </p:cNvSpPr>
          <p:nvPr>
            <p:ph type="title"/>
          </p:nvPr>
        </p:nvSpPr>
        <p:spPr>
          <a:xfrm>
            <a:off x="467053" y="116983"/>
            <a:ext cx="8229600" cy="715962"/>
          </a:xfrm>
        </p:spPr>
        <p:txBody>
          <a:bodyPr>
            <a:normAutofit/>
          </a:bodyPr>
          <a:lstStyle/>
          <a:p>
            <a:r>
              <a:rPr lang="en-US" sz="3000" b="1"/>
              <a:t>ODOP Mission Statement</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1495" y="2550056"/>
            <a:ext cx="2254680" cy="2315631"/>
          </a:xfrm>
          <a:prstGeom prst="rect">
            <a:avLst/>
          </a:prstGeom>
        </p:spPr>
      </p:pic>
      <p:sp>
        <p:nvSpPr>
          <p:cNvPr id="3" name="Content Placeholder 2"/>
          <p:cNvSpPr>
            <a:spLocks noGrp="1"/>
          </p:cNvSpPr>
          <p:nvPr>
            <p:ph idx="1"/>
          </p:nvPr>
        </p:nvSpPr>
        <p:spPr>
          <a:xfrm>
            <a:off x="231044" y="1648282"/>
            <a:ext cx="2968363" cy="3870599"/>
          </a:xfrm>
        </p:spPr>
        <p:txBody>
          <a:bodyPr>
            <a:normAutofit/>
          </a:bodyPr>
          <a:lstStyle/>
          <a:p>
            <a:r>
              <a:rPr lang="en-US" sz="2000"/>
              <a:t>To foster the fullest cooperation, communication and coordination between</a:t>
            </a:r>
            <a:br>
              <a:rPr lang="en-US" sz="2000"/>
            </a:br>
            <a:r>
              <a:rPr lang="en-US" sz="2000"/>
              <a:t>the Director of Police and the institution chiefs </a:t>
            </a:r>
          </a:p>
          <a:p>
            <a:r>
              <a:rPr lang="en-US" sz="2000"/>
              <a:t>To continually improve the quality of candidates chosen for selection as police officers</a:t>
            </a:r>
          </a:p>
          <a:p>
            <a:endParaRPr lang="en-US"/>
          </a:p>
        </p:txBody>
      </p:sp>
      <p:sp>
        <p:nvSpPr>
          <p:cNvPr id="4" name="Footer Placeholder 3"/>
          <p:cNvSpPr>
            <a:spLocks noGrp="1"/>
          </p:cNvSpPr>
          <p:nvPr>
            <p:ph type="ftr" sz="quarter" idx="11"/>
          </p:nvPr>
        </p:nvSpPr>
        <p:spPr>
          <a:xfrm>
            <a:off x="2839725" y="6399903"/>
            <a:ext cx="4558204" cy="459581"/>
          </a:xfrm>
        </p:spPr>
        <p:txBody>
          <a:bodyPr/>
          <a:lstStyle/>
          <a:p>
            <a:pPr algn="l"/>
            <a:r>
              <a:rPr lang="en-US"/>
              <a:t> The University of Texas System Office of the Director of Police</a:t>
            </a:r>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18394" t="5212" r="13965" b="32247"/>
          <a:stretch/>
        </p:blipFill>
        <p:spPr>
          <a:xfrm>
            <a:off x="4229584" y="836652"/>
            <a:ext cx="1303812" cy="1628464"/>
          </a:xfrm>
          <a:prstGeom prst="rect">
            <a:avLst/>
          </a:prstGeom>
        </p:spPr>
      </p:pic>
      <p:pic>
        <p:nvPicPr>
          <p:cNvPr id="17" name="Picture 16" descr="A person in a uniform&#10;&#10;Description automatically generated with low confidence">
            <a:extLst>
              <a:ext uri="{FF2B5EF4-FFF2-40B4-BE49-F238E27FC236}">
                <a16:creationId xmlns:a16="http://schemas.microsoft.com/office/drawing/2014/main" id="{3FD6DFFB-64B1-4885-8B1C-4DB37D758A4B}"/>
              </a:ext>
            </a:extLst>
          </p:cNvPr>
          <p:cNvPicPr>
            <a:picLocks noChangeAspect="1"/>
          </p:cNvPicPr>
          <p:nvPr/>
        </p:nvPicPr>
        <p:blipFill rotWithShape="1">
          <a:blip r:embed="rId6">
            <a:extLst>
              <a:ext uri="{28A0092B-C50C-407E-A947-70E740481C1C}">
                <a14:useLocalDpi xmlns:a14="http://schemas.microsoft.com/office/drawing/2010/main" val="0"/>
              </a:ext>
            </a:extLst>
          </a:blip>
          <a:srcRect l="8076" b="19360"/>
          <a:stretch/>
        </p:blipFill>
        <p:spPr>
          <a:xfrm>
            <a:off x="3205056" y="828481"/>
            <a:ext cx="1228152" cy="1639237"/>
          </a:xfrm>
          <a:prstGeom prst="rect">
            <a:avLst/>
          </a:prstGeom>
        </p:spPr>
      </p:pic>
      <p:sp>
        <p:nvSpPr>
          <p:cNvPr id="12" name="Slide Number Placeholder 11">
            <a:extLst>
              <a:ext uri="{FF2B5EF4-FFF2-40B4-BE49-F238E27FC236}">
                <a16:creationId xmlns:a16="http://schemas.microsoft.com/office/drawing/2014/main" id="{EC73583A-8E61-7DEE-7720-E1562443506A}"/>
              </a:ext>
            </a:extLst>
          </p:cNvPr>
          <p:cNvSpPr>
            <a:spLocks noGrp="1"/>
          </p:cNvSpPr>
          <p:nvPr>
            <p:ph type="sldNum" sz="quarter" idx="12"/>
          </p:nvPr>
        </p:nvSpPr>
        <p:spPr/>
        <p:txBody>
          <a:bodyPr/>
          <a:lstStyle/>
          <a:p>
            <a:r>
              <a:rPr lang="en-US"/>
              <a:t> Page </a:t>
            </a:r>
            <a:fld id="{8E28673C-7439-4936-91D9-8BF73B1400EB}" type="slidenum">
              <a:rPr lang="en-US" dirty="0" smtClean="0"/>
              <a:pPr/>
              <a:t>4</a:t>
            </a:fld>
            <a:endParaRPr lang="en-US"/>
          </a:p>
        </p:txBody>
      </p:sp>
      <p:pic>
        <p:nvPicPr>
          <p:cNvPr id="22" name="Picture 23">
            <a:extLst>
              <a:ext uri="{FF2B5EF4-FFF2-40B4-BE49-F238E27FC236}">
                <a16:creationId xmlns:a16="http://schemas.microsoft.com/office/drawing/2014/main" id="{3C3204AB-B095-0868-B0E1-E6EC629AEFCC}"/>
              </a:ext>
            </a:extLst>
          </p:cNvPr>
          <p:cNvPicPr>
            <a:picLocks noChangeAspect="1"/>
          </p:cNvPicPr>
          <p:nvPr/>
        </p:nvPicPr>
        <p:blipFill>
          <a:blip r:embed="rId7"/>
          <a:stretch>
            <a:fillRect/>
          </a:stretch>
        </p:blipFill>
        <p:spPr>
          <a:xfrm>
            <a:off x="7358555" y="837541"/>
            <a:ext cx="1531228" cy="162582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9535" y="2135089"/>
            <a:ext cx="1320849" cy="1638826"/>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59628" y="3382356"/>
            <a:ext cx="1406176" cy="1714438"/>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56593" y="4881880"/>
            <a:ext cx="1497894" cy="1555562"/>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3281" y="4892512"/>
            <a:ext cx="1369684" cy="1508261"/>
          </a:xfrm>
          <a:prstGeom prst="rect">
            <a:avLst/>
          </a:prstGeom>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8648" y="4864068"/>
            <a:ext cx="1371232" cy="1536985"/>
          </a:xfrm>
          <a:prstGeom prst="rect">
            <a:avLst/>
          </a:prstGeom>
        </p:spPr>
      </p:pic>
      <p:pic>
        <p:nvPicPr>
          <p:cNvPr id="13" name="Picture 12">
            <a:extLst>
              <a:ext uri="{FF2B5EF4-FFF2-40B4-BE49-F238E27FC236}">
                <a16:creationId xmlns:a16="http://schemas.microsoft.com/office/drawing/2014/main" id="{B2A02BF1-D49E-49A3-9890-C543D040E0D1}"/>
              </a:ext>
            </a:extLst>
          </p:cNvPr>
          <p:cNvPicPr>
            <a:picLocks noChangeAspect="1"/>
          </p:cNvPicPr>
          <p:nvPr/>
        </p:nvPicPr>
        <p:blipFill>
          <a:blip r:embed="rId13"/>
          <a:stretch>
            <a:fillRect/>
          </a:stretch>
        </p:blipFill>
        <p:spPr>
          <a:xfrm>
            <a:off x="7453128" y="2270574"/>
            <a:ext cx="1380392" cy="1553906"/>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60820" y="832713"/>
            <a:ext cx="1130900" cy="1635551"/>
          </a:xfrm>
          <a:prstGeom prst="rect">
            <a:avLst/>
          </a:prstGeom>
        </p:spPr>
      </p:pic>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24455" y="3449051"/>
            <a:ext cx="1372953" cy="1467971"/>
          </a:xfrm>
          <a:prstGeom prst="rect">
            <a:avLst/>
          </a:prstGeom>
        </p:spPr>
      </p:pic>
    </p:spTree>
    <p:extLst>
      <p:ext uri="{BB962C8B-B14F-4D97-AF65-F5344CB8AC3E}">
        <p14:creationId xmlns:p14="http://schemas.microsoft.com/office/powerpoint/2010/main" val="3105140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00877-713A-9089-9443-E9BD4498863C}"/>
              </a:ext>
            </a:extLst>
          </p:cNvPr>
          <p:cNvSpPr>
            <a:spLocks noGrp="1"/>
          </p:cNvSpPr>
          <p:nvPr>
            <p:ph type="title"/>
          </p:nvPr>
        </p:nvSpPr>
        <p:spPr/>
        <p:txBody>
          <a:bodyPr/>
          <a:lstStyle/>
          <a:p>
            <a:r>
              <a:rPr lang="en-US" b="1">
                <a:ea typeface="+mj-lt"/>
                <a:cs typeface="+mj-lt"/>
              </a:rPr>
              <a:t>ODOP History</a:t>
            </a:r>
            <a:endParaRPr lang="en-US">
              <a:ea typeface="+mj-lt"/>
              <a:cs typeface="+mj-lt"/>
            </a:endParaRPr>
          </a:p>
          <a:p>
            <a:endParaRPr lang="en-US">
              <a:cs typeface="Calibri"/>
            </a:endParaRPr>
          </a:p>
        </p:txBody>
      </p:sp>
      <p:sp>
        <p:nvSpPr>
          <p:cNvPr id="3" name="Content Placeholder 2">
            <a:extLst>
              <a:ext uri="{FF2B5EF4-FFF2-40B4-BE49-F238E27FC236}">
                <a16:creationId xmlns:a16="http://schemas.microsoft.com/office/drawing/2014/main" id="{CAA4A235-C33A-0E6D-B0ED-DBDE9C2F4ADB}"/>
              </a:ext>
            </a:extLst>
          </p:cNvPr>
          <p:cNvSpPr>
            <a:spLocks noGrp="1"/>
          </p:cNvSpPr>
          <p:nvPr>
            <p:ph idx="1"/>
          </p:nvPr>
        </p:nvSpPr>
        <p:spPr>
          <a:xfrm>
            <a:off x="388226" y="2506718"/>
            <a:ext cx="8554762" cy="3589886"/>
          </a:xfrm>
        </p:spPr>
        <p:txBody>
          <a:bodyPr vert="horz" lIns="91440" tIns="45720" rIns="91440" bIns="45720" rtlCol="0" anchor="t">
            <a:noAutofit/>
          </a:bodyPr>
          <a:lstStyle/>
          <a:p>
            <a:pPr marL="0" indent="0">
              <a:buNone/>
            </a:pPr>
            <a:r>
              <a:rPr lang="en-US" sz="2400">
                <a:ea typeface="+mn-lt"/>
                <a:cs typeface="+mn-lt"/>
              </a:rPr>
              <a:t>Created by the State of Texas Legislature in the wake of the active shooter event of August 1, 1966, The University of Texas System Police charter was to ‘…employ and commission peace officers for the purpose of protecting life and property…’ at the campuses of The University of Texas System or wherever else U. T. interests or assets were represented or present. This decision was followed by the creation of the Office of the Director of Police and The University of Texas System Police Academy in 1968 and thus began the 55+ year legacy of which we are a part today. </a:t>
            </a:r>
            <a:endParaRPr lang="en-US" sz="2400">
              <a:cs typeface="Calibri"/>
            </a:endParaRPr>
          </a:p>
          <a:p>
            <a:endParaRPr lang="en-US" sz="2400">
              <a:cs typeface="Calibri"/>
            </a:endParaRPr>
          </a:p>
        </p:txBody>
      </p:sp>
      <p:sp>
        <p:nvSpPr>
          <p:cNvPr id="4" name="Footer Placeholder 3">
            <a:extLst>
              <a:ext uri="{FF2B5EF4-FFF2-40B4-BE49-F238E27FC236}">
                <a16:creationId xmlns:a16="http://schemas.microsoft.com/office/drawing/2014/main" id="{CF3B01C6-DAF2-9CEC-D47C-F75CA54BE3E7}"/>
              </a:ext>
            </a:extLst>
          </p:cNvPr>
          <p:cNvSpPr>
            <a:spLocks noGrp="1"/>
          </p:cNvSpPr>
          <p:nvPr>
            <p:ph type="ftr" sz="quarter" idx="11"/>
          </p:nvPr>
        </p:nvSpPr>
        <p:spPr>
          <a:xfrm>
            <a:off x="2371725" y="6246903"/>
            <a:ext cx="4410403" cy="459581"/>
          </a:xfrm>
        </p:spPr>
        <p:txBody>
          <a:bodyPr/>
          <a:lstStyle/>
          <a:p>
            <a:pPr algn="l"/>
            <a:r>
              <a:rPr lang="en-US"/>
              <a:t> The University of Texas System Office of the Director of Police</a:t>
            </a:r>
          </a:p>
        </p:txBody>
      </p:sp>
      <p:sp>
        <p:nvSpPr>
          <p:cNvPr id="5" name="Slide Number Placeholder 4">
            <a:extLst>
              <a:ext uri="{FF2B5EF4-FFF2-40B4-BE49-F238E27FC236}">
                <a16:creationId xmlns:a16="http://schemas.microsoft.com/office/drawing/2014/main" id="{9CBE375E-97B9-FCEC-22E6-A5CB13BDFB3D}"/>
              </a:ext>
            </a:extLst>
          </p:cNvPr>
          <p:cNvSpPr>
            <a:spLocks noGrp="1"/>
          </p:cNvSpPr>
          <p:nvPr>
            <p:ph type="sldNum" sz="quarter" idx="12"/>
          </p:nvPr>
        </p:nvSpPr>
        <p:spPr/>
        <p:txBody>
          <a:bodyPr/>
          <a:lstStyle/>
          <a:p>
            <a:r>
              <a:rPr lang="en-US"/>
              <a:t> Page </a:t>
            </a:r>
            <a:fld id="{8E28673C-7439-4936-91D9-8BF73B1400EB}" type="slidenum">
              <a:rPr lang="en-US" dirty="0" smtClean="0"/>
              <a:pPr/>
              <a:t>5</a:t>
            </a:fld>
            <a:endParaRPr lang="en-US"/>
          </a:p>
        </p:txBody>
      </p:sp>
      <p:pic>
        <p:nvPicPr>
          <p:cNvPr id="7" name="Picture 6" descr="Logo&#10;&#10;Description automatically generated">
            <a:extLst>
              <a:ext uri="{FF2B5EF4-FFF2-40B4-BE49-F238E27FC236}">
                <a16:creationId xmlns:a16="http://schemas.microsoft.com/office/drawing/2014/main" id="{46CA5164-D22B-34D9-8B77-7E7F554E74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9934" y="726524"/>
            <a:ext cx="1779533" cy="1785502"/>
          </a:xfrm>
          <a:prstGeom prst="rect">
            <a:avLst/>
          </a:prstGeom>
        </p:spPr>
      </p:pic>
    </p:spTree>
    <p:extLst>
      <p:ext uri="{BB962C8B-B14F-4D97-AF65-F5344CB8AC3E}">
        <p14:creationId xmlns:p14="http://schemas.microsoft.com/office/powerpoint/2010/main" val="3167663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362D5-A3CA-82FB-F39E-2A2F310B586C}"/>
              </a:ext>
            </a:extLst>
          </p:cNvPr>
          <p:cNvSpPr>
            <a:spLocks noGrp="1"/>
          </p:cNvSpPr>
          <p:nvPr>
            <p:ph type="title"/>
          </p:nvPr>
        </p:nvSpPr>
        <p:spPr/>
        <p:txBody>
          <a:bodyPr/>
          <a:lstStyle/>
          <a:p>
            <a:r>
              <a:rPr lang="en-US" b="1">
                <a:ea typeface="+mj-lt"/>
                <a:cs typeface="+mj-lt"/>
              </a:rPr>
              <a:t>ODOP History</a:t>
            </a:r>
            <a:endParaRPr lang="en-US">
              <a:ea typeface="+mj-lt"/>
              <a:cs typeface="+mj-lt"/>
            </a:endParaRPr>
          </a:p>
          <a:p>
            <a:endParaRPr lang="en-US">
              <a:cs typeface="Calibri"/>
            </a:endParaRPr>
          </a:p>
        </p:txBody>
      </p:sp>
      <p:sp>
        <p:nvSpPr>
          <p:cNvPr id="3" name="Content Placeholder 2">
            <a:extLst>
              <a:ext uri="{FF2B5EF4-FFF2-40B4-BE49-F238E27FC236}">
                <a16:creationId xmlns:a16="http://schemas.microsoft.com/office/drawing/2014/main" id="{742FF683-6DAB-D7B6-4B91-4FF6491E1B4F}"/>
              </a:ext>
            </a:extLst>
          </p:cNvPr>
          <p:cNvSpPr>
            <a:spLocks noGrp="1"/>
          </p:cNvSpPr>
          <p:nvPr>
            <p:ph idx="1"/>
          </p:nvPr>
        </p:nvSpPr>
        <p:spPr>
          <a:xfrm>
            <a:off x="673975" y="999141"/>
            <a:ext cx="7943850" cy="2693222"/>
          </a:xfrm>
        </p:spPr>
        <p:txBody>
          <a:bodyPr vert="horz" lIns="91440" tIns="45720" rIns="91440" bIns="45720" rtlCol="0" anchor="t">
            <a:normAutofit/>
          </a:bodyPr>
          <a:lstStyle/>
          <a:p>
            <a:pPr>
              <a:buFont typeface="Arial"/>
              <a:buChar char="•"/>
            </a:pPr>
            <a:r>
              <a:rPr lang="en-US" sz="2800">
                <a:ea typeface="+mn-lt"/>
                <a:cs typeface="+mn-lt"/>
              </a:rPr>
              <a:t>103 basic peace officer training classes have been successfully conducted with over 2,000 graduates </a:t>
            </a:r>
          </a:p>
          <a:p>
            <a:pPr>
              <a:buFont typeface="Arial"/>
              <a:buChar char="•"/>
            </a:pPr>
            <a:r>
              <a:rPr lang="en-US" sz="2800">
                <a:ea typeface="+mn-lt"/>
                <a:cs typeface="+mn-lt"/>
              </a:rPr>
              <a:t>611 sworn police officers and 822 civilian staff members currently authorized</a:t>
            </a:r>
          </a:p>
          <a:p>
            <a:pPr marL="0" indent="0">
              <a:buNone/>
            </a:pPr>
            <a:endParaRPr lang="en-US">
              <a:cs typeface="Calibri"/>
            </a:endParaRPr>
          </a:p>
        </p:txBody>
      </p:sp>
      <p:sp>
        <p:nvSpPr>
          <p:cNvPr id="5" name="Slide Number Placeholder 4">
            <a:extLst>
              <a:ext uri="{FF2B5EF4-FFF2-40B4-BE49-F238E27FC236}">
                <a16:creationId xmlns:a16="http://schemas.microsoft.com/office/drawing/2014/main" id="{BA9DCDE3-034B-9A82-C716-D5EE32050831}"/>
              </a:ext>
            </a:extLst>
          </p:cNvPr>
          <p:cNvSpPr>
            <a:spLocks noGrp="1"/>
          </p:cNvSpPr>
          <p:nvPr>
            <p:ph type="sldNum" sz="quarter" idx="12"/>
          </p:nvPr>
        </p:nvSpPr>
        <p:spPr/>
        <p:txBody>
          <a:bodyPr/>
          <a:lstStyle/>
          <a:p>
            <a:r>
              <a:rPr lang="en-US"/>
              <a:t> Page </a:t>
            </a:r>
            <a:fld id="{8E28673C-7439-4936-91D9-8BF73B1400EB}" type="slidenum">
              <a:rPr lang="en-US" dirty="0" smtClean="0"/>
              <a:pPr/>
              <a:t>6</a:t>
            </a:fld>
            <a:endParaRPr lang="en-US"/>
          </a:p>
        </p:txBody>
      </p:sp>
      <p:pic>
        <p:nvPicPr>
          <p:cNvPr id="7" name="Picture 6">
            <a:extLst>
              <a:ext uri="{FF2B5EF4-FFF2-40B4-BE49-F238E27FC236}">
                <a16:creationId xmlns:a16="http://schemas.microsoft.com/office/drawing/2014/main" id="{1B296714-2D5F-AB6C-4BEB-065444C86D48}"/>
              </a:ext>
            </a:extLst>
          </p:cNvPr>
          <p:cNvPicPr>
            <a:picLocks noChangeAspect="1"/>
          </p:cNvPicPr>
          <p:nvPr/>
        </p:nvPicPr>
        <p:blipFill>
          <a:blip r:embed="rId2"/>
          <a:stretch>
            <a:fillRect/>
          </a:stretch>
        </p:blipFill>
        <p:spPr>
          <a:xfrm>
            <a:off x="1984817" y="3367909"/>
            <a:ext cx="4957590" cy="2743200"/>
          </a:xfrm>
          <a:prstGeom prst="rect">
            <a:avLst/>
          </a:prstGeom>
        </p:spPr>
      </p:pic>
      <p:sp>
        <p:nvSpPr>
          <p:cNvPr id="8" name="Footer Placeholder 7">
            <a:extLst>
              <a:ext uri="{FF2B5EF4-FFF2-40B4-BE49-F238E27FC236}">
                <a16:creationId xmlns:a16="http://schemas.microsoft.com/office/drawing/2014/main" id="{DA0EEC15-E2C4-113C-69DB-A559F391BE9F}"/>
              </a:ext>
            </a:extLst>
          </p:cNvPr>
          <p:cNvSpPr>
            <a:spLocks noGrp="1"/>
          </p:cNvSpPr>
          <p:nvPr>
            <p:ph type="ftr" sz="quarter" idx="11"/>
          </p:nvPr>
        </p:nvSpPr>
        <p:spPr>
          <a:xfrm>
            <a:off x="2371725" y="6246903"/>
            <a:ext cx="4420256" cy="459581"/>
          </a:xfrm>
        </p:spPr>
        <p:txBody>
          <a:bodyPr/>
          <a:lstStyle/>
          <a:p>
            <a:r>
              <a:rPr lang="en-US"/>
              <a:t> The University of Texas System Office of the Director of Police</a:t>
            </a:r>
          </a:p>
        </p:txBody>
      </p:sp>
    </p:spTree>
    <p:extLst>
      <p:ext uri="{BB962C8B-B14F-4D97-AF65-F5344CB8AC3E}">
        <p14:creationId xmlns:p14="http://schemas.microsoft.com/office/powerpoint/2010/main" val="1157393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4A96253-75E4-F333-7DEA-6222F4B53BF1}"/>
              </a:ext>
            </a:extLst>
          </p:cNvPr>
          <p:cNvSpPr>
            <a:spLocks noGrp="1"/>
          </p:cNvSpPr>
          <p:nvPr>
            <p:ph type="sldNum" sz="quarter" idx="12"/>
          </p:nvPr>
        </p:nvSpPr>
        <p:spPr/>
        <p:txBody>
          <a:bodyPr/>
          <a:lstStyle/>
          <a:p>
            <a:r>
              <a:rPr lang="en-US"/>
              <a:t>Page </a:t>
            </a:r>
            <a:fld id="{8E28673C-7439-4936-91D9-8BF73B1400EB}" type="slidenum">
              <a:rPr lang="en-US" dirty="0" smtClean="0"/>
              <a:pPr/>
              <a:t>7</a:t>
            </a:fld>
            <a:endParaRPr lang="en-US"/>
          </a:p>
        </p:txBody>
      </p:sp>
      <p:sp>
        <p:nvSpPr>
          <p:cNvPr id="10" name="Footer Placeholder 9">
            <a:extLst>
              <a:ext uri="{FF2B5EF4-FFF2-40B4-BE49-F238E27FC236}">
                <a16:creationId xmlns:a16="http://schemas.microsoft.com/office/drawing/2014/main" id="{EA73B424-E876-8B04-74AE-5AB737A0CE93}"/>
              </a:ext>
            </a:extLst>
          </p:cNvPr>
          <p:cNvSpPr>
            <a:spLocks noGrp="1"/>
          </p:cNvSpPr>
          <p:nvPr>
            <p:ph type="ftr" sz="quarter" idx="11"/>
          </p:nvPr>
        </p:nvSpPr>
        <p:spPr/>
        <p:txBody>
          <a:bodyPr/>
          <a:lstStyle/>
          <a:p>
            <a:r>
              <a:rPr lang="en-US"/>
              <a:t> The University of Texas System Office of the Director of Police</a:t>
            </a:r>
          </a:p>
        </p:txBody>
      </p:sp>
      <p:pic>
        <p:nvPicPr>
          <p:cNvPr id="9" name="Picture 10" descr="Diagram&#10;&#10;Description automatically generated">
            <a:extLst>
              <a:ext uri="{FF2B5EF4-FFF2-40B4-BE49-F238E27FC236}">
                <a16:creationId xmlns:a16="http://schemas.microsoft.com/office/drawing/2014/main" id="{4A4AE401-3820-3C80-9EE2-CE53EC23834D}"/>
              </a:ext>
            </a:extLst>
          </p:cNvPr>
          <p:cNvPicPr>
            <a:picLocks noChangeAspect="1"/>
          </p:cNvPicPr>
          <p:nvPr/>
        </p:nvPicPr>
        <p:blipFill>
          <a:blip r:embed="rId2"/>
          <a:stretch>
            <a:fillRect/>
          </a:stretch>
        </p:blipFill>
        <p:spPr>
          <a:xfrm>
            <a:off x="-1970" y="61078"/>
            <a:ext cx="9108526" cy="6184051"/>
          </a:xfrm>
          <a:prstGeom prst="rect">
            <a:avLst/>
          </a:prstGeom>
        </p:spPr>
      </p:pic>
    </p:spTree>
    <p:extLst>
      <p:ext uri="{BB962C8B-B14F-4D97-AF65-F5344CB8AC3E}">
        <p14:creationId xmlns:p14="http://schemas.microsoft.com/office/powerpoint/2010/main" val="199358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a:t>U. T. System Police Personnel</a:t>
            </a:r>
          </a:p>
        </p:txBody>
      </p:sp>
      <p:sp>
        <p:nvSpPr>
          <p:cNvPr id="5" name="Slide Number Placeholder 4"/>
          <p:cNvSpPr>
            <a:spLocks noGrp="1"/>
          </p:cNvSpPr>
          <p:nvPr>
            <p:ph type="sldNum" sz="quarter" idx="12"/>
          </p:nvPr>
        </p:nvSpPr>
        <p:spPr/>
        <p:txBody>
          <a:bodyPr/>
          <a:lstStyle/>
          <a:p>
            <a:r>
              <a:rPr lang="en-US"/>
              <a:t> Page </a:t>
            </a:r>
            <a:fld id="{8E28673C-7439-4936-91D9-8BF73B1400EB}" type="slidenum">
              <a:rPr lang="en-US" dirty="0" smtClean="0"/>
              <a:pPr/>
              <a:t>8</a:t>
            </a:fld>
            <a:endParaRPr lang="en-US"/>
          </a:p>
        </p:txBody>
      </p:sp>
      <p:graphicFrame>
        <p:nvGraphicFramePr>
          <p:cNvPr id="6" name="Content Placeholder 4"/>
          <p:cNvGraphicFramePr>
            <a:graphicFrameLocks noGrp="1"/>
          </p:cNvGraphicFramePr>
          <p:nvPr>
            <p:ph idx="1"/>
            <p:extLst>
              <p:ext uri="{D42A27DB-BD31-4B8C-83A1-F6EECF244321}">
                <p14:modId xmlns:p14="http://schemas.microsoft.com/office/powerpoint/2010/main" val="247520101"/>
              </p:ext>
            </p:extLst>
          </p:nvPr>
        </p:nvGraphicFramePr>
        <p:xfrm>
          <a:off x="1066800" y="1143000"/>
          <a:ext cx="7239000" cy="4900881"/>
        </p:xfrm>
        <a:graphic>
          <a:graphicData uri="http://schemas.openxmlformats.org/drawingml/2006/table">
            <a:tbl>
              <a:tblPr firstRow="1" bandRow="1">
                <a:tableStyleId>{2D5ABB26-0587-4C30-8999-92F81FD0307C}</a:tableStyleId>
              </a:tblPr>
              <a:tblGrid>
                <a:gridCol w="2819400">
                  <a:extLst>
                    <a:ext uri="{9D8B030D-6E8A-4147-A177-3AD203B41FA5}">
                      <a16:colId xmlns:a16="http://schemas.microsoft.com/office/drawing/2014/main" val="20000"/>
                    </a:ext>
                  </a:extLst>
                </a:gridCol>
                <a:gridCol w="1635369">
                  <a:extLst>
                    <a:ext uri="{9D8B030D-6E8A-4147-A177-3AD203B41FA5}">
                      <a16:colId xmlns:a16="http://schemas.microsoft.com/office/drawing/2014/main" val="20001"/>
                    </a:ext>
                  </a:extLst>
                </a:gridCol>
                <a:gridCol w="2784231">
                  <a:extLst>
                    <a:ext uri="{9D8B030D-6E8A-4147-A177-3AD203B41FA5}">
                      <a16:colId xmlns:a16="http://schemas.microsoft.com/office/drawing/2014/main" val="20002"/>
                    </a:ext>
                  </a:extLst>
                </a:gridCol>
              </a:tblGrid>
              <a:tr h="392380">
                <a:tc gridSpan="3">
                  <a:txBody>
                    <a:bodyPr/>
                    <a:lstStyle/>
                    <a:p>
                      <a:pPr algn="ctr"/>
                      <a:r>
                        <a:rPr lang="en-US" sz="1800" b="1"/>
                        <a:t>as of December 31, 2021</a:t>
                      </a:r>
                    </a:p>
                  </a:txBody>
                  <a:tcPr marL="0" marR="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8334">
                <a:tc>
                  <a:txBody>
                    <a:bodyPr/>
                    <a:lstStyle/>
                    <a:p>
                      <a:pPr algn="ctr"/>
                      <a:endParaRPr lang="en-US" sz="1800"/>
                    </a:p>
                  </a:txBody>
                  <a:tcPr anchor="ctr"/>
                </a:tc>
                <a:tc>
                  <a:txBody>
                    <a:bodyPr/>
                    <a:lstStyle/>
                    <a:p>
                      <a:pPr algn="ctr"/>
                      <a:r>
                        <a:rPr lang="en-US" sz="1800"/>
                        <a:t>ACTUAL</a:t>
                      </a:r>
                    </a:p>
                  </a:txBody>
                  <a:tcPr anchor="ctr"/>
                </a:tc>
                <a:tc>
                  <a:txBody>
                    <a:bodyPr/>
                    <a:lstStyle/>
                    <a:p>
                      <a:pPr algn="ctr"/>
                      <a:r>
                        <a:rPr lang="en-US" sz="1800"/>
                        <a:t>AUTHORIZED</a:t>
                      </a:r>
                    </a:p>
                  </a:txBody>
                  <a:tcPr anchor="ctr"/>
                </a:tc>
                <a:extLst>
                  <a:ext uri="{0D108BD9-81ED-4DB2-BD59-A6C34878D82A}">
                    <a16:rowId xmlns:a16="http://schemas.microsoft.com/office/drawing/2014/main" val="10001"/>
                  </a:ext>
                </a:extLst>
              </a:tr>
              <a:tr h="659199">
                <a:tc>
                  <a:txBody>
                    <a:bodyPr/>
                    <a:lstStyle/>
                    <a:p>
                      <a:pPr algn="l"/>
                      <a:r>
                        <a:rPr lang="en-US" sz="1800"/>
                        <a:t>Commissioned Officers</a:t>
                      </a:r>
                    </a:p>
                  </a:txBody>
                  <a:tcPr anchor="ctr"/>
                </a:tc>
                <a:tc>
                  <a:txBody>
                    <a:bodyPr/>
                    <a:lstStyle/>
                    <a:p>
                      <a:pPr algn="ctr" rtl="0" fontAlgn="ctr"/>
                      <a:r>
                        <a:rPr lang="en-US" sz="1800" b="0" i="0" u="none" strike="noStrike">
                          <a:solidFill>
                            <a:srgbClr val="000000"/>
                          </a:solidFill>
                          <a:effectLst/>
                          <a:latin typeface="Calibri"/>
                        </a:rPr>
                        <a:t>519</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b="0" i="0" u="none" strike="noStrike">
                          <a:solidFill>
                            <a:srgbClr val="000000"/>
                          </a:solidFill>
                          <a:effectLst/>
                          <a:latin typeface="Calibri"/>
                        </a:rPr>
                        <a:t>611</a:t>
                      </a:r>
                    </a:p>
                  </a:txBody>
                  <a:tcPr marL="9525" marR="9525" marT="9525" marB="0" anchor="ctr"/>
                </a:tc>
                <a:extLst>
                  <a:ext uri="{0D108BD9-81ED-4DB2-BD59-A6C34878D82A}">
                    <a16:rowId xmlns:a16="http://schemas.microsoft.com/office/drawing/2014/main" val="10002"/>
                  </a:ext>
                </a:extLst>
              </a:tr>
              <a:tr h="398334">
                <a:tc>
                  <a:txBody>
                    <a:bodyPr/>
                    <a:lstStyle/>
                    <a:p>
                      <a:pPr algn="l"/>
                      <a:r>
                        <a:rPr lang="en-US" sz="1800"/>
                        <a:t>Guards/Public Safety Officers</a:t>
                      </a:r>
                    </a:p>
                  </a:txBody>
                  <a:tcPr anchor="ctr"/>
                </a:tc>
                <a:tc>
                  <a:txBody>
                    <a:bodyPr/>
                    <a:lstStyle/>
                    <a:p>
                      <a:pPr algn="ctr" rtl="0" fontAlgn="ctr"/>
                      <a:r>
                        <a:rPr lang="en-US" sz="1800" b="0" i="0" u="none" strike="noStrike">
                          <a:solidFill>
                            <a:srgbClr val="000000"/>
                          </a:solidFill>
                          <a:effectLst/>
                          <a:latin typeface="Calibri"/>
                        </a:rPr>
                        <a:t>415</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b="0" i="0" u="none" strike="noStrike">
                          <a:solidFill>
                            <a:srgbClr val="000000"/>
                          </a:solidFill>
                          <a:effectLst/>
                          <a:latin typeface="Calibri"/>
                        </a:rPr>
                        <a:t>489</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941713">
                <a:tc>
                  <a:txBody>
                    <a:bodyPr/>
                    <a:lstStyle/>
                    <a:p>
                      <a:pPr algn="l"/>
                      <a:r>
                        <a:rPr lang="en-US" sz="1800"/>
                        <a:t>Telecommunications Officer (Dispatcher)/Other</a:t>
                      </a:r>
                    </a:p>
                  </a:txBody>
                  <a:tcPr anchor="ctr"/>
                </a:tc>
                <a:tc>
                  <a:txBody>
                    <a:bodyPr/>
                    <a:lstStyle/>
                    <a:p>
                      <a:pPr algn="ctr" rtl="0" fontAlgn="ctr"/>
                      <a:r>
                        <a:rPr lang="en-US" sz="1800" b="0" i="0" u="none" strike="noStrike">
                          <a:solidFill>
                            <a:srgbClr val="000000"/>
                          </a:solidFill>
                          <a:effectLst/>
                          <a:latin typeface="Calibri"/>
                        </a:rPr>
                        <a:t>112</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b="0" i="0" u="none" strike="noStrike">
                          <a:solidFill>
                            <a:srgbClr val="000000"/>
                          </a:solidFill>
                          <a:effectLst/>
                          <a:latin typeface="Calibri"/>
                        </a:rPr>
                        <a:t>136</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549333">
                <a:tc>
                  <a:txBody>
                    <a:bodyPr/>
                    <a:lstStyle/>
                    <a:p>
                      <a:pPr algn="l"/>
                      <a:r>
                        <a:rPr lang="en-US" sz="1800"/>
                        <a:t>Professional Staff</a:t>
                      </a:r>
                    </a:p>
                  </a:txBody>
                  <a:tcPr anchor="ctr"/>
                </a:tc>
                <a:tc>
                  <a:txBody>
                    <a:bodyPr/>
                    <a:lstStyle/>
                    <a:p>
                      <a:pPr algn="ctr" rtl="0" fontAlgn="ctr"/>
                      <a:r>
                        <a:rPr lang="en-US" sz="1800" b="0" i="0" u="none" strike="noStrike">
                          <a:solidFill>
                            <a:srgbClr val="000000"/>
                          </a:solidFill>
                          <a:effectLst/>
                          <a:latin typeface="Calibri"/>
                        </a:rPr>
                        <a:t>181</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b="0" i="0" u="none" strike="noStrike">
                          <a:solidFill>
                            <a:srgbClr val="000000"/>
                          </a:solidFill>
                          <a:effectLst/>
                          <a:latin typeface="Calibri"/>
                        </a:rPr>
                        <a:t>197</a:t>
                      </a:r>
                    </a:p>
                  </a:txBody>
                  <a:tcPr marL="9525" marR="9525" marT="9525" marB="0" anchor="ctr"/>
                </a:tc>
                <a:extLst>
                  <a:ext uri="{0D108BD9-81ED-4DB2-BD59-A6C34878D82A}">
                    <a16:rowId xmlns:a16="http://schemas.microsoft.com/office/drawing/2014/main" val="10005"/>
                  </a:ext>
                </a:extLst>
              </a:tr>
              <a:tr h="596417">
                <a:tc>
                  <a:txBody>
                    <a:bodyPr/>
                    <a:lstStyle/>
                    <a:p>
                      <a:pPr algn="l"/>
                      <a:r>
                        <a:rPr lang="en-US" sz="1800"/>
                        <a:t>TOTAL</a:t>
                      </a:r>
                    </a:p>
                  </a:txBody>
                  <a:tcPr anchor="ctr"/>
                </a:tc>
                <a:tc>
                  <a:txBody>
                    <a:bodyPr/>
                    <a:lstStyle/>
                    <a:p>
                      <a:pPr algn="ctr" rtl="0" fontAlgn="ctr"/>
                      <a:r>
                        <a:rPr lang="en-US" sz="1800" b="0" i="0" u="none" strike="noStrike">
                          <a:solidFill>
                            <a:srgbClr val="000000"/>
                          </a:solidFill>
                          <a:effectLst/>
                          <a:latin typeface="Calibri"/>
                        </a:rPr>
                        <a:t>1227</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800" b="0" i="0" u="none" strike="noStrike">
                          <a:solidFill>
                            <a:srgbClr val="000000"/>
                          </a:solidFill>
                          <a:effectLst/>
                          <a:latin typeface="Calibri"/>
                        </a:rPr>
                        <a:t>1441</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6"/>
                  </a:ext>
                </a:extLst>
              </a:tr>
              <a:tr h="723425">
                <a:tc>
                  <a:txBody>
                    <a:bodyPr/>
                    <a:lstStyle/>
                    <a:p>
                      <a:pPr algn="l"/>
                      <a:endParaRPr lang="en-US" sz="900"/>
                    </a:p>
                  </a:txBody>
                  <a:tcPr anchor="ctr"/>
                </a:tc>
                <a:tc>
                  <a:txBody>
                    <a:bodyPr/>
                    <a:lstStyle/>
                    <a:p>
                      <a:pPr algn="ctr" rtl="0" fontAlgn="ct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ct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67471663"/>
                  </a:ext>
                </a:extLst>
              </a:tr>
            </a:tbl>
          </a:graphicData>
        </a:graphic>
      </p:graphicFrame>
      <p:sp>
        <p:nvSpPr>
          <p:cNvPr id="3" name="Footer Placeholder 2">
            <a:extLst>
              <a:ext uri="{FF2B5EF4-FFF2-40B4-BE49-F238E27FC236}">
                <a16:creationId xmlns:a16="http://schemas.microsoft.com/office/drawing/2014/main" id="{0EDB5429-DF2F-B40E-2906-022144ACA610}"/>
              </a:ext>
            </a:extLst>
          </p:cNvPr>
          <p:cNvSpPr>
            <a:spLocks noGrp="1"/>
          </p:cNvSpPr>
          <p:nvPr>
            <p:ph type="ftr" sz="quarter" idx="11"/>
          </p:nvPr>
        </p:nvSpPr>
        <p:spPr>
          <a:xfrm>
            <a:off x="2371725" y="6246903"/>
            <a:ext cx="4469524" cy="459581"/>
          </a:xfrm>
        </p:spPr>
        <p:txBody>
          <a:bodyPr/>
          <a:lstStyle/>
          <a:p>
            <a:r>
              <a:rPr lang="en-US"/>
              <a:t> The University of Texas System Office of the Director of Police</a:t>
            </a:r>
          </a:p>
        </p:txBody>
      </p:sp>
    </p:spTree>
    <p:extLst>
      <p:ext uri="{BB962C8B-B14F-4D97-AF65-F5344CB8AC3E}">
        <p14:creationId xmlns:p14="http://schemas.microsoft.com/office/powerpoint/2010/main" val="3389000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3161"/>
            <a:ext cx="8686800" cy="609600"/>
          </a:xfrm>
        </p:spPr>
        <p:txBody>
          <a:bodyPr>
            <a:noAutofit/>
          </a:bodyPr>
          <a:lstStyle/>
          <a:p>
            <a:r>
              <a:rPr lang="en-US" sz="3000" b="1"/>
              <a:t>U. T. System Police Sworn Personnel Strength </a:t>
            </a:r>
            <a:br>
              <a:rPr lang="en-US" sz="3000" b="1"/>
            </a:br>
            <a:r>
              <a:rPr lang="en-US" sz="3000" b="1"/>
              <a:t>as of December 31, 2021</a:t>
            </a:r>
            <a:endParaRPr lang="en-US" sz="3000" b="1">
              <a:cs typeface="Calibri"/>
            </a:endParaRPr>
          </a:p>
        </p:txBody>
      </p:sp>
      <p:sp>
        <p:nvSpPr>
          <p:cNvPr id="5" name="Slide Number Placeholder 4"/>
          <p:cNvSpPr>
            <a:spLocks noGrp="1"/>
          </p:cNvSpPr>
          <p:nvPr>
            <p:ph type="sldNum" sz="quarter" idx="12"/>
          </p:nvPr>
        </p:nvSpPr>
        <p:spPr/>
        <p:txBody>
          <a:bodyPr/>
          <a:lstStyle/>
          <a:p>
            <a:r>
              <a:rPr lang="en-US"/>
              <a:t>  Page </a:t>
            </a:r>
            <a:fld id="{8E28673C-7439-4936-91D9-8BF73B1400EB}" type="slidenum">
              <a:rPr lang="en-US" dirty="0" smtClean="0"/>
              <a:pPr/>
              <a:t>9</a:t>
            </a:fld>
            <a:endParaRPr lang="en-US"/>
          </a:p>
        </p:txBody>
      </p:sp>
      <p:sp>
        <p:nvSpPr>
          <p:cNvPr id="3" name="Footer Placeholder 2">
            <a:extLst>
              <a:ext uri="{FF2B5EF4-FFF2-40B4-BE49-F238E27FC236}">
                <a16:creationId xmlns:a16="http://schemas.microsoft.com/office/drawing/2014/main" id="{25FBC4AF-0B40-4E25-2190-D4370E304BB3}"/>
              </a:ext>
            </a:extLst>
          </p:cNvPr>
          <p:cNvSpPr>
            <a:spLocks noGrp="1"/>
          </p:cNvSpPr>
          <p:nvPr>
            <p:ph type="ftr" sz="quarter" idx="11"/>
          </p:nvPr>
        </p:nvSpPr>
        <p:spPr>
          <a:xfrm>
            <a:off x="2371725" y="6256756"/>
            <a:ext cx="4114800" cy="459581"/>
          </a:xfrm>
        </p:spPr>
        <p:txBody>
          <a:bodyPr/>
          <a:lstStyle/>
          <a:p>
            <a:r>
              <a:rPr lang="en-US"/>
              <a:t> The University of Texas System Office of the Director of Police</a:t>
            </a:r>
          </a:p>
        </p:txBody>
      </p:sp>
      <p:graphicFrame>
        <p:nvGraphicFramePr>
          <p:cNvPr id="9" name="Content Placeholder 8">
            <a:extLst>
              <a:ext uri="{FF2B5EF4-FFF2-40B4-BE49-F238E27FC236}">
                <a16:creationId xmlns:a16="http://schemas.microsoft.com/office/drawing/2014/main" id="{22A0544C-4845-FDF4-2592-C0688A2C404D}"/>
              </a:ext>
            </a:extLst>
          </p:cNvPr>
          <p:cNvGraphicFramePr>
            <a:graphicFrameLocks noGrp="1"/>
          </p:cNvGraphicFramePr>
          <p:nvPr>
            <p:ph idx="1"/>
            <p:extLst>
              <p:ext uri="{D42A27DB-BD31-4B8C-83A1-F6EECF244321}">
                <p14:modId xmlns:p14="http://schemas.microsoft.com/office/powerpoint/2010/main" val="2030749206"/>
              </p:ext>
            </p:extLst>
          </p:nvPr>
        </p:nvGraphicFramePr>
        <p:xfrm>
          <a:off x="457200" y="1038553"/>
          <a:ext cx="8229598" cy="5211636"/>
        </p:xfrm>
        <a:graphic>
          <a:graphicData uri="http://schemas.openxmlformats.org/drawingml/2006/table">
            <a:tbl>
              <a:tblPr firstRow="1" bandRow="1">
                <a:tableStyleId>{5C22544A-7EE6-4342-B048-85BDC9FD1C3A}</a:tableStyleId>
              </a:tblPr>
              <a:tblGrid>
                <a:gridCol w="4974288">
                  <a:extLst>
                    <a:ext uri="{9D8B030D-6E8A-4147-A177-3AD203B41FA5}">
                      <a16:colId xmlns:a16="http://schemas.microsoft.com/office/drawing/2014/main" val="481569140"/>
                    </a:ext>
                  </a:extLst>
                </a:gridCol>
                <a:gridCol w="1547078">
                  <a:extLst>
                    <a:ext uri="{9D8B030D-6E8A-4147-A177-3AD203B41FA5}">
                      <a16:colId xmlns:a16="http://schemas.microsoft.com/office/drawing/2014/main" val="1364209475"/>
                    </a:ext>
                  </a:extLst>
                </a:gridCol>
                <a:gridCol w="1708232">
                  <a:extLst>
                    <a:ext uri="{9D8B030D-6E8A-4147-A177-3AD203B41FA5}">
                      <a16:colId xmlns:a16="http://schemas.microsoft.com/office/drawing/2014/main" val="787535695"/>
                    </a:ext>
                  </a:extLst>
                </a:gridCol>
              </a:tblGrid>
              <a:tr h="314951">
                <a:tc>
                  <a:txBody>
                    <a:bodyPr/>
                    <a:lstStyle/>
                    <a:p>
                      <a:pPr algn="l" fontAlgn="base"/>
                      <a:r>
                        <a:rPr lang="en-US" sz="1400" u="none" strike="noStrike">
                          <a:effectLst/>
                        </a:rPr>
                        <a:t>Institution</a:t>
                      </a:r>
                      <a:r>
                        <a:rPr lang="en-US" sz="1400">
                          <a:effectLst/>
                        </a:rPr>
                        <a:t>​</a:t>
                      </a:r>
                      <a:endParaRPr lang="en-US" b="1" i="0">
                        <a:solidFill>
                          <a:srgbClr val="000000"/>
                        </a:solidFill>
                        <a:effectLst/>
                      </a:endParaRPr>
                    </a:p>
                  </a:txBody>
                  <a:tcPr anchor="b"/>
                </a:tc>
                <a:tc>
                  <a:txBody>
                    <a:bodyPr/>
                    <a:lstStyle/>
                    <a:p>
                      <a:pPr algn="ctr" fontAlgn="base"/>
                      <a:r>
                        <a:rPr lang="en-US" sz="1400" u="none" strike="noStrike">
                          <a:effectLst/>
                        </a:rPr>
                        <a:t>Actual Strength</a:t>
                      </a:r>
                      <a:r>
                        <a:rPr lang="en-US" sz="1400">
                          <a:effectLst/>
                        </a:rPr>
                        <a:t>​</a:t>
                      </a:r>
                      <a:endParaRPr lang="en-US" b="1" i="0">
                        <a:solidFill>
                          <a:srgbClr val="000000"/>
                        </a:solidFill>
                        <a:effectLst/>
                      </a:endParaRPr>
                    </a:p>
                  </a:txBody>
                  <a:tcPr anchor="b"/>
                </a:tc>
                <a:tc>
                  <a:txBody>
                    <a:bodyPr/>
                    <a:lstStyle/>
                    <a:p>
                      <a:pPr algn="ctr" fontAlgn="base"/>
                      <a:r>
                        <a:rPr lang="en-US" sz="1400" u="none" strike="noStrike">
                          <a:effectLst/>
                        </a:rPr>
                        <a:t>Authorized Strength</a:t>
                      </a:r>
                      <a:r>
                        <a:rPr lang="en-US" sz="1400">
                          <a:effectLst/>
                        </a:rPr>
                        <a:t>​</a:t>
                      </a:r>
                      <a:endParaRPr lang="en-US" b="1" i="0">
                        <a:solidFill>
                          <a:srgbClr val="000000"/>
                        </a:solidFill>
                        <a:effectLst/>
                      </a:endParaRPr>
                    </a:p>
                  </a:txBody>
                  <a:tcPr anchor="b"/>
                </a:tc>
                <a:extLst>
                  <a:ext uri="{0D108BD9-81ED-4DB2-BD59-A6C34878D82A}">
                    <a16:rowId xmlns:a16="http://schemas.microsoft.com/office/drawing/2014/main" val="2287207402"/>
                  </a:ext>
                </a:extLst>
              </a:tr>
              <a:tr h="302838">
                <a:tc>
                  <a:txBody>
                    <a:bodyPr/>
                    <a:lstStyle/>
                    <a:p>
                      <a:pPr algn="l" fontAlgn="base"/>
                      <a:r>
                        <a:rPr lang="en-US" sz="1400" u="none" strike="noStrike">
                          <a:effectLst/>
                        </a:rPr>
                        <a:t>Arlington</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43</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47</a:t>
                      </a:r>
                      <a:r>
                        <a:rPr lang="en-US" sz="1400">
                          <a:effectLst/>
                        </a:rPr>
                        <a:t>​</a:t>
                      </a:r>
                      <a:endParaRPr lang="en-US" b="0" i="0">
                        <a:solidFill>
                          <a:srgbClr val="000000"/>
                        </a:solidFill>
                        <a:effectLst/>
                      </a:endParaRPr>
                    </a:p>
                  </a:txBody>
                  <a:tcPr anchor="b"/>
                </a:tc>
                <a:extLst>
                  <a:ext uri="{0D108BD9-81ED-4DB2-BD59-A6C34878D82A}">
                    <a16:rowId xmlns:a16="http://schemas.microsoft.com/office/drawing/2014/main" val="3729768938"/>
                  </a:ext>
                </a:extLst>
              </a:tr>
              <a:tr h="302838">
                <a:tc>
                  <a:txBody>
                    <a:bodyPr/>
                    <a:lstStyle/>
                    <a:p>
                      <a:pPr algn="l" fontAlgn="base"/>
                      <a:r>
                        <a:rPr lang="en-US" sz="1400" u="none" strike="noStrike">
                          <a:effectLst/>
                        </a:rPr>
                        <a:t>Austin</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83</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89</a:t>
                      </a:r>
                      <a:r>
                        <a:rPr lang="en-US" sz="1400">
                          <a:effectLst/>
                        </a:rPr>
                        <a:t>​</a:t>
                      </a:r>
                      <a:endParaRPr lang="en-US" b="0" i="0">
                        <a:solidFill>
                          <a:srgbClr val="000000"/>
                        </a:solidFill>
                        <a:effectLst/>
                      </a:endParaRPr>
                    </a:p>
                  </a:txBody>
                  <a:tcPr anchor="b"/>
                </a:tc>
                <a:extLst>
                  <a:ext uri="{0D108BD9-81ED-4DB2-BD59-A6C34878D82A}">
                    <a16:rowId xmlns:a16="http://schemas.microsoft.com/office/drawing/2014/main" val="1948200873"/>
                  </a:ext>
                </a:extLst>
              </a:tr>
              <a:tr h="302838">
                <a:tc>
                  <a:txBody>
                    <a:bodyPr/>
                    <a:lstStyle/>
                    <a:p>
                      <a:pPr algn="l" fontAlgn="base"/>
                      <a:r>
                        <a:rPr lang="en-US" sz="1400" u="none" strike="noStrike">
                          <a:effectLst/>
                        </a:rPr>
                        <a:t>Dallas</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26</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35</a:t>
                      </a:r>
                      <a:r>
                        <a:rPr lang="en-US" sz="1400">
                          <a:effectLst/>
                        </a:rPr>
                        <a:t>​</a:t>
                      </a:r>
                      <a:endParaRPr lang="en-US" b="0" i="0">
                        <a:solidFill>
                          <a:srgbClr val="000000"/>
                        </a:solidFill>
                        <a:effectLst/>
                      </a:endParaRPr>
                    </a:p>
                  </a:txBody>
                  <a:tcPr anchor="b"/>
                </a:tc>
                <a:extLst>
                  <a:ext uri="{0D108BD9-81ED-4DB2-BD59-A6C34878D82A}">
                    <a16:rowId xmlns:a16="http://schemas.microsoft.com/office/drawing/2014/main" val="1919719734"/>
                  </a:ext>
                </a:extLst>
              </a:tr>
              <a:tr h="327065">
                <a:tc>
                  <a:txBody>
                    <a:bodyPr/>
                    <a:lstStyle/>
                    <a:p>
                      <a:pPr algn="l" fontAlgn="base"/>
                      <a:r>
                        <a:rPr lang="en-US" sz="1400" u="none" strike="noStrike">
                          <a:effectLst/>
                        </a:rPr>
                        <a:t>Southwestern Medical Center</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41</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48</a:t>
                      </a:r>
                      <a:r>
                        <a:rPr lang="en-US" sz="1400">
                          <a:effectLst/>
                        </a:rPr>
                        <a:t>​</a:t>
                      </a:r>
                      <a:endParaRPr lang="en-US" b="0" i="0">
                        <a:solidFill>
                          <a:srgbClr val="000000"/>
                        </a:solidFill>
                        <a:effectLst/>
                      </a:endParaRPr>
                    </a:p>
                  </a:txBody>
                  <a:tcPr anchor="b"/>
                </a:tc>
                <a:extLst>
                  <a:ext uri="{0D108BD9-81ED-4DB2-BD59-A6C34878D82A}">
                    <a16:rowId xmlns:a16="http://schemas.microsoft.com/office/drawing/2014/main" val="1932931491"/>
                  </a:ext>
                </a:extLst>
              </a:tr>
              <a:tr h="302838">
                <a:tc>
                  <a:txBody>
                    <a:bodyPr/>
                    <a:lstStyle/>
                    <a:p>
                      <a:pPr algn="l" fontAlgn="base"/>
                      <a:r>
                        <a:rPr lang="en-US" sz="1400" u="none" strike="noStrike">
                          <a:effectLst/>
                        </a:rPr>
                        <a:t>El Paso</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21</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30</a:t>
                      </a:r>
                      <a:r>
                        <a:rPr lang="en-US" sz="1400">
                          <a:effectLst/>
                        </a:rPr>
                        <a:t>​</a:t>
                      </a:r>
                      <a:endParaRPr lang="en-US" b="0" i="0">
                        <a:solidFill>
                          <a:srgbClr val="000000"/>
                        </a:solidFill>
                        <a:effectLst/>
                      </a:endParaRPr>
                    </a:p>
                  </a:txBody>
                  <a:tcPr anchor="b"/>
                </a:tc>
                <a:extLst>
                  <a:ext uri="{0D108BD9-81ED-4DB2-BD59-A6C34878D82A}">
                    <a16:rowId xmlns:a16="http://schemas.microsoft.com/office/drawing/2014/main" val="3299504315"/>
                  </a:ext>
                </a:extLst>
              </a:tr>
              <a:tr h="302838">
                <a:tc>
                  <a:txBody>
                    <a:bodyPr/>
                    <a:lstStyle/>
                    <a:p>
                      <a:pPr algn="l" fontAlgn="base"/>
                      <a:r>
                        <a:rPr lang="en-US" sz="1400" u="none" strike="noStrike">
                          <a:effectLst/>
                        </a:rPr>
                        <a:t>Medical Branch Galveston</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65</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75</a:t>
                      </a:r>
                      <a:r>
                        <a:rPr lang="en-US" sz="1400">
                          <a:effectLst/>
                        </a:rPr>
                        <a:t>​</a:t>
                      </a:r>
                      <a:endParaRPr lang="en-US" b="0" i="0">
                        <a:solidFill>
                          <a:srgbClr val="000000"/>
                        </a:solidFill>
                        <a:effectLst/>
                      </a:endParaRPr>
                    </a:p>
                  </a:txBody>
                  <a:tcPr anchor="b"/>
                </a:tc>
                <a:extLst>
                  <a:ext uri="{0D108BD9-81ED-4DB2-BD59-A6C34878D82A}">
                    <a16:rowId xmlns:a16="http://schemas.microsoft.com/office/drawing/2014/main" val="2888934384"/>
                  </a:ext>
                </a:extLst>
              </a:tr>
              <a:tr h="496655">
                <a:tc>
                  <a:txBody>
                    <a:bodyPr/>
                    <a:lstStyle/>
                    <a:p>
                      <a:pPr algn="l" fontAlgn="base"/>
                      <a:r>
                        <a:rPr lang="en-US" sz="1400" u="none" strike="noStrike">
                          <a:effectLst/>
                        </a:rPr>
                        <a:t>Houston (Health Science Center + </a:t>
                      </a:r>
                      <a:r>
                        <a:rPr lang="en-US" sz="1400">
                          <a:effectLst/>
                        </a:rPr>
                        <a:t>​</a:t>
                      </a:r>
                      <a:endParaRPr lang="en-US">
                        <a:effectLst/>
                      </a:endParaRPr>
                    </a:p>
                    <a:p>
                      <a:pPr algn="l" fontAlgn="base"/>
                      <a:r>
                        <a:rPr lang="en-US" sz="1400" u="none" strike="noStrike">
                          <a:effectLst/>
                        </a:rPr>
                        <a:t>MD Anderson Cancer Center)</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71</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99</a:t>
                      </a:r>
                      <a:r>
                        <a:rPr lang="en-US" sz="1400">
                          <a:effectLst/>
                        </a:rPr>
                        <a:t>​</a:t>
                      </a:r>
                      <a:endParaRPr lang="en-US" b="0" i="0">
                        <a:solidFill>
                          <a:srgbClr val="000000"/>
                        </a:solidFill>
                        <a:effectLst/>
                      </a:endParaRPr>
                    </a:p>
                  </a:txBody>
                  <a:tcPr anchor="b"/>
                </a:tc>
                <a:extLst>
                  <a:ext uri="{0D108BD9-81ED-4DB2-BD59-A6C34878D82A}">
                    <a16:rowId xmlns:a16="http://schemas.microsoft.com/office/drawing/2014/main" val="414644950"/>
                  </a:ext>
                </a:extLst>
              </a:tr>
              <a:tr h="327065">
                <a:tc>
                  <a:txBody>
                    <a:bodyPr/>
                    <a:lstStyle/>
                    <a:p>
                      <a:pPr algn="l" fontAlgn="base"/>
                      <a:r>
                        <a:rPr lang="en-US" sz="1400" u="none" strike="noStrike">
                          <a:effectLst/>
                        </a:rPr>
                        <a:t>Permian Basin</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14</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19</a:t>
                      </a:r>
                      <a:r>
                        <a:rPr lang="en-US" sz="1400">
                          <a:effectLst/>
                        </a:rPr>
                        <a:t>​</a:t>
                      </a:r>
                      <a:endParaRPr lang="en-US" b="0" i="0">
                        <a:solidFill>
                          <a:srgbClr val="000000"/>
                        </a:solidFill>
                        <a:effectLst/>
                      </a:endParaRPr>
                    </a:p>
                  </a:txBody>
                  <a:tcPr anchor="b"/>
                </a:tc>
                <a:extLst>
                  <a:ext uri="{0D108BD9-81ED-4DB2-BD59-A6C34878D82A}">
                    <a16:rowId xmlns:a16="http://schemas.microsoft.com/office/drawing/2014/main" val="1867205175"/>
                  </a:ext>
                </a:extLst>
              </a:tr>
              <a:tr h="327065">
                <a:tc>
                  <a:txBody>
                    <a:bodyPr/>
                    <a:lstStyle/>
                    <a:p>
                      <a:pPr algn="l" fontAlgn="base"/>
                      <a:r>
                        <a:rPr lang="en-US" sz="1400" u="none" strike="noStrike">
                          <a:effectLst/>
                        </a:rPr>
                        <a:t>Rio Grande Valley</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48</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53</a:t>
                      </a:r>
                      <a:r>
                        <a:rPr lang="en-US" sz="1400">
                          <a:effectLst/>
                        </a:rPr>
                        <a:t>​</a:t>
                      </a:r>
                      <a:endParaRPr lang="en-US" b="0" i="0">
                        <a:solidFill>
                          <a:srgbClr val="000000"/>
                        </a:solidFill>
                        <a:effectLst/>
                      </a:endParaRPr>
                    </a:p>
                  </a:txBody>
                  <a:tcPr anchor="b"/>
                </a:tc>
                <a:extLst>
                  <a:ext uri="{0D108BD9-81ED-4DB2-BD59-A6C34878D82A}">
                    <a16:rowId xmlns:a16="http://schemas.microsoft.com/office/drawing/2014/main" val="1234237130"/>
                  </a:ext>
                </a:extLst>
              </a:tr>
              <a:tr h="327065">
                <a:tc>
                  <a:txBody>
                    <a:bodyPr/>
                    <a:lstStyle/>
                    <a:p>
                      <a:pPr algn="l" fontAlgn="base"/>
                      <a:r>
                        <a:rPr lang="en-US" sz="1400" u="none" strike="noStrike">
                          <a:effectLst/>
                        </a:rPr>
                        <a:t>San Antonio</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45</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45</a:t>
                      </a:r>
                      <a:r>
                        <a:rPr lang="en-US" sz="1400">
                          <a:effectLst/>
                        </a:rPr>
                        <a:t>​</a:t>
                      </a:r>
                      <a:endParaRPr lang="en-US" b="0" i="0">
                        <a:solidFill>
                          <a:srgbClr val="000000"/>
                        </a:solidFill>
                        <a:effectLst/>
                      </a:endParaRPr>
                    </a:p>
                  </a:txBody>
                  <a:tcPr anchor="b"/>
                </a:tc>
                <a:extLst>
                  <a:ext uri="{0D108BD9-81ED-4DB2-BD59-A6C34878D82A}">
                    <a16:rowId xmlns:a16="http://schemas.microsoft.com/office/drawing/2014/main" val="60007594"/>
                  </a:ext>
                </a:extLst>
              </a:tr>
              <a:tr h="327065">
                <a:tc>
                  <a:txBody>
                    <a:bodyPr/>
                    <a:lstStyle/>
                    <a:p>
                      <a:pPr algn="l" fontAlgn="base"/>
                      <a:r>
                        <a:rPr lang="en-US" sz="1400" u="none" strike="noStrike">
                          <a:effectLst/>
                        </a:rPr>
                        <a:t>Health Science Center San Antonio</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29</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37</a:t>
                      </a:r>
                      <a:r>
                        <a:rPr lang="en-US" sz="1400">
                          <a:effectLst/>
                        </a:rPr>
                        <a:t>​</a:t>
                      </a:r>
                      <a:endParaRPr lang="en-US" b="0" i="0">
                        <a:solidFill>
                          <a:srgbClr val="000000"/>
                        </a:solidFill>
                        <a:effectLst/>
                      </a:endParaRPr>
                    </a:p>
                  </a:txBody>
                  <a:tcPr anchor="b"/>
                </a:tc>
                <a:extLst>
                  <a:ext uri="{0D108BD9-81ED-4DB2-BD59-A6C34878D82A}">
                    <a16:rowId xmlns:a16="http://schemas.microsoft.com/office/drawing/2014/main" val="2727091474"/>
                  </a:ext>
                </a:extLst>
              </a:tr>
              <a:tr h="302838">
                <a:tc>
                  <a:txBody>
                    <a:bodyPr/>
                    <a:lstStyle/>
                    <a:p>
                      <a:pPr algn="l" fontAlgn="base"/>
                      <a:r>
                        <a:rPr lang="en-US" sz="1400" u="none" strike="noStrike">
                          <a:effectLst/>
                        </a:rPr>
                        <a:t>Tyler</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11</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11</a:t>
                      </a:r>
                      <a:r>
                        <a:rPr lang="en-US" sz="1400">
                          <a:effectLst/>
                        </a:rPr>
                        <a:t>​</a:t>
                      </a:r>
                      <a:endParaRPr lang="en-US" b="0" i="0">
                        <a:solidFill>
                          <a:srgbClr val="000000"/>
                        </a:solidFill>
                        <a:effectLst/>
                      </a:endParaRPr>
                    </a:p>
                  </a:txBody>
                  <a:tcPr anchor="b"/>
                </a:tc>
                <a:extLst>
                  <a:ext uri="{0D108BD9-81ED-4DB2-BD59-A6C34878D82A}">
                    <a16:rowId xmlns:a16="http://schemas.microsoft.com/office/drawing/2014/main" val="1676024463"/>
                  </a:ext>
                </a:extLst>
              </a:tr>
              <a:tr h="302838">
                <a:tc>
                  <a:txBody>
                    <a:bodyPr/>
                    <a:lstStyle/>
                    <a:p>
                      <a:pPr algn="l" fontAlgn="base"/>
                      <a:r>
                        <a:rPr lang="en-US" sz="1400" u="none" strike="noStrike">
                          <a:effectLst/>
                        </a:rPr>
                        <a:t>Tyler Health Science Center</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8</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9</a:t>
                      </a:r>
                      <a:r>
                        <a:rPr lang="en-US" sz="1400">
                          <a:effectLst/>
                        </a:rPr>
                        <a:t>​</a:t>
                      </a:r>
                      <a:endParaRPr lang="en-US" b="0" i="0">
                        <a:solidFill>
                          <a:srgbClr val="000000"/>
                        </a:solidFill>
                        <a:effectLst/>
                      </a:endParaRPr>
                    </a:p>
                  </a:txBody>
                  <a:tcPr anchor="b"/>
                </a:tc>
                <a:extLst>
                  <a:ext uri="{0D108BD9-81ED-4DB2-BD59-A6C34878D82A}">
                    <a16:rowId xmlns:a16="http://schemas.microsoft.com/office/drawing/2014/main" val="3830281448"/>
                  </a:ext>
                </a:extLst>
              </a:tr>
              <a:tr h="290724">
                <a:tc>
                  <a:txBody>
                    <a:bodyPr/>
                    <a:lstStyle/>
                    <a:p>
                      <a:pPr algn="l" fontAlgn="base"/>
                      <a:r>
                        <a:rPr lang="en-US" sz="1400" u="none" strike="noStrike">
                          <a:effectLst/>
                        </a:rPr>
                        <a:t>ODOP (as of 12/31/2020)</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14</a:t>
                      </a:r>
                      <a:r>
                        <a:rPr lang="en-US" sz="1400">
                          <a:effectLst/>
                        </a:rPr>
                        <a:t>​</a:t>
                      </a:r>
                      <a:endParaRPr lang="en-US" b="0" i="0">
                        <a:solidFill>
                          <a:srgbClr val="000000"/>
                        </a:solidFill>
                        <a:effectLst/>
                      </a:endParaRPr>
                    </a:p>
                  </a:txBody>
                  <a:tcPr anchor="b"/>
                </a:tc>
                <a:tc>
                  <a:txBody>
                    <a:bodyPr/>
                    <a:lstStyle/>
                    <a:p>
                      <a:pPr algn="ctr" fontAlgn="base"/>
                      <a:r>
                        <a:rPr lang="en-US" sz="1400" u="none" strike="noStrike">
                          <a:effectLst/>
                        </a:rPr>
                        <a:t>14</a:t>
                      </a:r>
                      <a:r>
                        <a:rPr lang="en-US" sz="1400">
                          <a:effectLst/>
                        </a:rPr>
                        <a:t>​</a:t>
                      </a:r>
                      <a:endParaRPr lang="en-US" b="0" i="0">
                        <a:solidFill>
                          <a:srgbClr val="000000"/>
                        </a:solidFill>
                        <a:effectLst/>
                      </a:endParaRPr>
                    </a:p>
                  </a:txBody>
                  <a:tcPr anchor="b"/>
                </a:tc>
                <a:extLst>
                  <a:ext uri="{0D108BD9-81ED-4DB2-BD59-A6C34878D82A}">
                    <a16:rowId xmlns:a16="http://schemas.microsoft.com/office/drawing/2014/main" val="1882400704"/>
                  </a:ext>
                </a:extLst>
              </a:tr>
              <a:tr h="290724">
                <a:tc>
                  <a:txBody>
                    <a:bodyPr/>
                    <a:lstStyle/>
                    <a:p>
                      <a:pPr algn="l" fontAlgn="base"/>
                      <a:r>
                        <a:rPr lang="en-US" sz="1400" u="none" strike="noStrike">
                          <a:effectLst/>
                        </a:rPr>
                        <a:t>TOTAL</a:t>
                      </a:r>
                      <a:r>
                        <a:rPr lang="en-US" sz="1400">
                          <a:effectLst/>
                        </a:rPr>
                        <a:t>​</a:t>
                      </a:r>
                      <a:endParaRPr lang="en-US" b="0" i="0">
                        <a:solidFill>
                          <a:srgbClr val="000000"/>
                        </a:solidFill>
                        <a:effectLst/>
                      </a:endParaRPr>
                    </a:p>
                  </a:txBody>
                  <a:tcPr/>
                </a:tc>
                <a:tc>
                  <a:txBody>
                    <a:bodyPr/>
                    <a:lstStyle/>
                    <a:p>
                      <a:pPr algn="ctr" fontAlgn="base"/>
                      <a:r>
                        <a:rPr lang="en-US" sz="1400">
                          <a:effectLst/>
                        </a:rPr>
                        <a:t>519​</a:t>
                      </a:r>
                      <a:endParaRPr lang="en-US" b="0" i="0">
                        <a:solidFill>
                          <a:srgbClr val="000000"/>
                        </a:solidFill>
                        <a:effectLst/>
                      </a:endParaRPr>
                    </a:p>
                  </a:txBody>
                  <a:tcPr anchor="b"/>
                </a:tc>
                <a:tc>
                  <a:txBody>
                    <a:bodyPr/>
                    <a:lstStyle/>
                    <a:p>
                      <a:pPr algn="ctr" fontAlgn="base"/>
                      <a:r>
                        <a:rPr lang="en-US" sz="1400" u="none" strike="noStrike">
                          <a:effectLst/>
                        </a:rPr>
                        <a:t>611</a:t>
                      </a:r>
                      <a:endParaRPr lang="en-US" sz="1400">
                        <a:effectLst/>
                      </a:endParaRPr>
                    </a:p>
                  </a:txBody>
                  <a:tcPr anchor="b"/>
                </a:tc>
                <a:extLst>
                  <a:ext uri="{0D108BD9-81ED-4DB2-BD59-A6C34878D82A}">
                    <a16:rowId xmlns:a16="http://schemas.microsoft.com/office/drawing/2014/main" val="1420045467"/>
                  </a:ext>
                </a:extLst>
              </a:tr>
            </a:tbl>
          </a:graphicData>
        </a:graphic>
      </p:graphicFrame>
    </p:spTree>
    <p:extLst>
      <p:ext uri="{BB962C8B-B14F-4D97-AF65-F5344CB8AC3E}">
        <p14:creationId xmlns:p14="http://schemas.microsoft.com/office/powerpoint/2010/main" val="1744403712"/>
      </p:ext>
    </p:extLst>
  </p:cSld>
  <p:clrMapOvr>
    <a:masterClrMapping/>
  </p:clrMapOvr>
</p:sld>
</file>

<file path=ppt/theme/theme1.xml><?xml version="1.0" encoding="utf-8"?>
<a:theme xmlns:a="http://schemas.openxmlformats.org/drawingml/2006/main" name="Report for the CCE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port for the CCE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7671519A35014787A68CFF67E2D742" ma:contentTypeVersion="13" ma:contentTypeDescription="Create a new document." ma:contentTypeScope="" ma:versionID="cf6aa48b2510d019adeda139e881b68c">
  <xsd:schema xmlns:xsd="http://www.w3.org/2001/XMLSchema" xmlns:xs="http://www.w3.org/2001/XMLSchema" xmlns:p="http://schemas.microsoft.com/office/2006/metadata/properties" xmlns:ns1="http://schemas.microsoft.com/sharepoint/v3" xmlns:ns2="ca50e440-74cb-4824-a6a5-d8122779b032" xmlns:ns3="e601f29b-41aa-4f1b-b261-50d2be7c902e" targetNamespace="http://schemas.microsoft.com/office/2006/metadata/properties" ma:root="true" ma:fieldsID="82774c765464efbd3814593bca3b4bc9" ns1:_="" ns2:_="" ns3:_="">
    <xsd:import namespace="http://schemas.microsoft.com/sharepoint/v3"/>
    <xsd:import namespace="ca50e440-74cb-4824-a6a5-d8122779b032"/>
    <xsd:import namespace="e601f29b-41aa-4f1b-b261-50d2be7c902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1:_ip_UnifiedCompliancePolicyProperties" minOccurs="0"/>
                <xsd:element ref="ns1:_ip_UnifiedCompliancePolicyUIAction"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50e440-74cb-4824-a6a5-d8122779b0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01f29b-41aa-4f1b-b261-50d2be7c902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6491AF-7DFA-4EE2-B8E8-4B6470D0D01F}">
  <ds:schemaRefs>
    <ds:schemaRef ds:uri="ca50e440-74cb-4824-a6a5-d8122779b0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4E8FED9-19B3-4418-8F4E-5A7E86CE3BD7}">
  <ds:schemaRefs>
    <ds:schemaRef ds:uri="ca50e440-74cb-4824-a6a5-d8122779b032"/>
    <ds:schemaRef ds:uri="e601f29b-41aa-4f1b-b261-50d2be7c90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12E9B53-A825-41C4-BC12-10085487FD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Report%20for%20the%20CCEC</Template>
  <Application>Microsoft Office PowerPoint</Application>
  <PresentationFormat>On-screen Show (4:3)</PresentationFormat>
  <Slides>25</Slides>
  <Notes>1</Notes>
  <HiddenSlides>0</HiddenSlide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Report for the CCEC</vt:lpstr>
      <vt:lpstr>Report for the CCEC</vt:lpstr>
      <vt:lpstr>THE UNIVERSITY OF TEXAS SYSTEM POLICE 2021 Annual Report  May 2022</vt:lpstr>
      <vt:lpstr>ODOP Staff Organization</vt:lpstr>
      <vt:lpstr>ODOP Mission Statement</vt:lpstr>
      <vt:lpstr>ODOP Mission Statement</vt:lpstr>
      <vt:lpstr>ODOP History </vt:lpstr>
      <vt:lpstr>ODOP History </vt:lpstr>
      <vt:lpstr>PowerPoint Presentation</vt:lpstr>
      <vt:lpstr>U. T. System Police Personnel</vt:lpstr>
      <vt:lpstr>U. T. System Police Sworn Personnel Strength  as of December 31, 2021</vt:lpstr>
      <vt:lpstr>U. T. System Police  Accredited Departments</vt:lpstr>
      <vt:lpstr>U. T. System Sworn Officers by Gender and Ethnicity As of December 2021 </vt:lpstr>
      <vt:lpstr>U. T. System Police Academy</vt:lpstr>
      <vt:lpstr>U. T. System Policy 170 – Oversight of Law Enforcement and Security for the U. T. System</vt:lpstr>
      <vt:lpstr>Range of Offenses and Major Incidents Investigated/Responded to by U. T. System Police  (Past 12 Months)</vt:lpstr>
      <vt:lpstr> National Incident Based Reporting System (NIBRS) Year 2021 </vt:lpstr>
      <vt:lpstr>PowerPoint Presentation</vt:lpstr>
      <vt:lpstr>PowerPoint Presentation</vt:lpstr>
      <vt:lpstr>PowerPoint Presentation</vt:lpstr>
      <vt:lpstr>UCR Data – Part II Crimes/Other Information (Criminal Trespass, Fraud/Embezzlement, Criminal Mischief, Weapons Violations, Controlled Substance, DWI, Disorderly Conduct, Public Intoxication, Harassment, Bomb Threats)</vt:lpstr>
      <vt:lpstr> – Other Information </vt:lpstr>
      <vt:lpstr>Use of Force/Pursuits/Stops 2021 – 2015</vt:lpstr>
      <vt:lpstr>UTSP/ODOP Significant Initiatives &amp; Events – 2020</vt:lpstr>
      <vt:lpstr>Public Safety Concerns for 2022</vt:lpstr>
      <vt:lpstr>2022 Initiatives</vt:lpstr>
      <vt:lpstr>U. T. System Police Officers of the Month  Calendar Year 2021</vt:lpstr>
    </vt:vector>
  </TitlesOfParts>
  <Company>UTSYSTEM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UNIVERSITY OF TEXAS  SYSTEM POLICE Annual Report  May 2014  Michael J. Heidingsfield Director of Police</dc:title>
  <dc:creator>Wagner, Erica</dc:creator>
  <cp:revision>1</cp:revision>
  <cp:lastPrinted>2021-05-07T19:25:45Z</cp:lastPrinted>
  <dcterms:created xsi:type="dcterms:W3CDTF">2014-04-15T15:39:54Z</dcterms:created>
  <dcterms:modified xsi:type="dcterms:W3CDTF">2022-12-20T16:30:28Z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0x010100D77671519A35014787A68CFF67E2D742</vt:lpwstr>
  </property>
</Properties>
</file>